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4"/>
  </p:notesMasterIdLst>
  <p:sldIdLst>
    <p:sldId id="318" r:id="rId5"/>
    <p:sldId id="256" r:id="rId6"/>
    <p:sldId id="317" r:id="rId7"/>
    <p:sldId id="316" r:id="rId8"/>
    <p:sldId id="295" r:id="rId9"/>
    <p:sldId id="257" r:id="rId10"/>
    <p:sldId id="258" r:id="rId11"/>
    <p:sldId id="297" r:id="rId12"/>
    <p:sldId id="259" r:id="rId13"/>
    <p:sldId id="260" r:id="rId14"/>
    <p:sldId id="303" r:id="rId15"/>
    <p:sldId id="261" r:id="rId16"/>
    <p:sldId id="262" r:id="rId17"/>
    <p:sldId id="296" r:id="rId18"/>
    <p:sldId id="263" r:id="rId19"/>
    <p:sldId id="264" r:id="rId20"/>
    <p:sldId id="265" r:id="rId21"/>
    <p:sldId id="299" r:id="rId22"/>
    <p:sldId id="266" r:id="rId23"/>
    <p:sldId id="267" r:id="rId24"/>
    <p:sldId id="268" r:id="rId25"/>
    <p:sldId id="269" r:id="rId26"/>
    <p:sldId id="304" r:id="rId27"/>
    <p:sldId id="270" r:id="rId28"/>
    <p:sldId id="271" r:id="rId29"/>
    <p:sldId id="305" r:id="rId30"/>
    <p:sldId id="272" r:id="rId31"/>
    <p:sldId id="273" r:id="rId32"/>
    <p:sldId id="307" r:id="rId33"/>
    <p:sldId id="274" r:id="rId34"/>
    <p:sldId id="275" r:id="rId35"/>
    <p:sldId id="306" r:id="rId36"/>
    <p:sldId id="276" r:id="rId37"/>
    <p:sldId id="277" r:id="rId38"/>
    <p:sldId id="308" r:id="rId39"/>
    <p:sldId id="278" r:id="rId40"/>
    <p:sldId id="279" r:id="rId41"/>
    <p:sldId id="309" r:id="rId42"/>
    <p:sldId id="280" r:id="rId43"/>
    <p:sldId id="281" r:id="rId44"/>
    <p:sldId id="282" r:id="rId45"/>
    <p:sldId id="310" r:id="rId46"/>
    <p:sldId id="285" r:id="rId47"/>
    <p:sldId id="284" r:id="rId48"/>
    <p:sldId id="311" r:id="rId49"/>
    <p:sldId id="283" r:id="rId50"/>
    <p:sldId id="286" r:id="rId51"/>
    <p:sldId id="312" r:id="rId52"/>
    <p:sldId id="287" r:id="rId53"/>
    <p:sldId id="288" r:id="rId54"/>
    <p:sldId id="314" r:id="rId55"/>
    <p:sldId id="289" r:id="rId56"/>
    <p:sldId id="290" r:id="rId57"/>
    <p:sldId id="313" r:id="rId58"/>
    <p:sldId id="291" r:id="rId59"/>
    <p:sldId id="292" r:id="rId60"/>
    <p:sldId id="315" r:id="rId61"/>
    <p:sldId id="293" r:id="rId62"/>
    <p:sldId id="294" r:id="rId63"/>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91ACF3-39BF-4E75-BA13-19DDA1E232E7}" v="417" dt="2022-04-21T12:38:15.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6B91ACF3-39BF-4E75-BA13-19DDA1E232E7}"/>
    <pc:docChg chg="undo redo custSel addSld delSld modSld sldOrd">
      <pc:chgData name="McHarg, Catherine" userId="88b8f76c-9ae3-4745-88eb-fe0667a22af5" providerId="ADAL" clId="{6B91ACF3-39BF-4E75-BA13-19DDA1E232E7}" dt="2022-04-21T12:38:15.110" v="1059" actId="6549"/>
      <pc:docMkLst>
        <pc:docMk/>
      </pc:docMkLst>
      <pc:sldChg chg="addSp delSp modSp modNotesTx">
        <pc:chgData name="McHarg, Catherine" userId="88b8f76c-9ae3-4745-88eb-fe0667a22af5" providerId="ADAL" clId="{6B91ACF3-39BF-4E75-BA13-19DDA1E232E7}" dt="2022-04-21T12:34:56.927" v="976" actId="20577"/>
        <pc:sldMkLst>
          <pc:docMk/>
          <pc:sldMk cId="100347002" sldId="256"/>
        </pc:sldMkLst>
        <pc:spChg chg="add del mod">
          <ac:chgData name="McHarg, Catherine" userId="88b8f76c-9ae3-4745-88eb-fe0667a22af5" providerId="ADAL" clId="{6B91ACF3-39BF-4E75-BA13-19DDA1E232E7}" dt="2022-04-20T06:50:00.923" v="941" actId="478"/>
          <ac:spMkLst>
            <pc:docMk/>
            <pc:sldMk cId="100347002" sldId="256"/>
            <ac:spMk id="2" creationId="{6480B248-917C-4B27-9E7F-47A9F05F5943}"/>
          </ac:spMkLst>
        </pc:spChg>
        <pc:picChg chg="add mod">
          <ac:chgData name="McHarg, Catherine" userId="88b8f76c-9ae3-4745-88eb-fe0667a22af5" providerId="ADAL" clId="{6B91ACF3-39BF-4E75-BA13-19DDA1E232E7}" dt="2022-04-20T06:56:46.958" v="971" actId="962"/>
          <ac:picMkLst>
            <pc:docMk/>
            <pc:sldMk cId="100347002" sldId="256"/>
            <ac:picMk id="4" creationId="{A258843A-4A5C-4A38-B113-204CFCDC18FF}"/>
          </ac:picMkLst>
        </pc:picChg>
        <pc:picChg chg="add mod">
          <ac:chgData name="McHarg, Catherine" userId="88b8f76c-9ae3-4745-88eb-fe0667a22af5" providerId="ADAL" clId="{6B91ACF3-39BF-4E75-BA13-19DDA1E232E7}" dt="2022-04-13T17:05:13.668" v="152" actId="962"/>
          <ac:picMkLst>
            <pc:docMk/>
            <pc:sldMk cId="100347002" sldId="256"/>
            <ac:picMk id="6" creationId="{269FD567-5ACF-4C96-89BA-C77243B17278}"/>
          </ac:picMkLst>
        </pc:picChg>
      </pc:sldChg>
      <pc:sldChg chg="addSp modSp modNotesTx">
        <pc:chgData name="McHarg, Catherine" userId="88b8f76c-9ae3-4745-88eb-fe0667a22af5" providerId="ADAL" clId="{6B91ACF3-39BF-4E75-BA13-19DDA1E232E7}" dt="2022-04-13T17:05:35.548" v="158" actId="962"/>
        <pc:sldMkLst>
          <pc:docMk/>
          <pc:sldMk cId="3124869630" sldId="257"/>
        </pc:sldMkLst>
        <pc:picChg chg="add mod">
          <ac:chgData name="McHarg, Catherine" userId="88b8f76c-9ae3-4745-88eb-fe0667a22af5" providerId="ADAL" clId="{6B91ACF3-39BF-4E75-BA13-19DDA1E232E7}" dt="2022-04-13T17:05:35.548" v="158" actId="962"/>
          <ac:picMkLst>
            <pc:docMk/>
            <pc:sldMk cId="3124869630" sldId="257"/>
            <ac:picMk id="3" creationId="{E145ABB8-F3AA-4040-A72F-F4C57E6739BC}"/>
          </ac:picMkLst>
        </pc:picChg>
      </pc:sldChg>
      <pc:sldChg chg="addSp modSp modNotesTx">
        <pc:chgData name="McHarg, Catherine" userId="88b8f76c-9ae3-4745-88eb-fe0667a22af5" providerId="ADAL" clId="{6B91ACF3-39BF-4E75-BA13-19DDA1E232E7}" dt="2022-04-13T17:05:59.318" v="164" actId="962"/>
        <pc:sldMkLst>
          <pc:docMk/>
          <pc:sldMk cId="3186709815" sldId="258"/>
        </pc:sldMkLst>
        <pc:picChg chg="add mod">
          <ac:chgData name="McHarg, Catherine" userId="88b8f76c-9ae3-4745-88eb-fe0667a22af5" providerId="ADAL" clId="{6B91ACF3-39BF-4E75-BA13-19DDA1E232E7}" dt="2022-04-13T17:05:59.318" v="164" actId="962"/>
          <ac:picMkLst>
            <pc:docMk/>
            <pc:sldMk cId="3186709815" sldId="258"/>
            <ac:picMk id="3" creationId="{0CCE3A52-4B67-4F39-9F08-EF93AED340B1}"/>
          </ac:picMkLst>
        </pc:picChg>
      </pc:sldChg>
      <pc:sldChg chg="addSp modSp">
        <pc:chgData name="McHarg, Catherine" userId="88b8f76c-9ae3-4745-88eb-fe0667a22af5" providerId="ADAL" clId="{6B91ACF3-39BF-4E75-BA13-19DDA1E232E7}" dt="2022-04-13T17:06:19.526" v="169" actId="962"/>
        <pc:sldMkLst>
          <pc:docMk/>
          <pc:sldMk cId="4020761535" sldId="259"/>
        </pc:sldMkLst>
        <pc:picChg chg="add mod">
          <ac:chgData name="McHarg, Catherine" userId="88b8f76c-9ae3-4745-88eb-fe0667a22af5" providerId="ADAL" clId="{6B91ACF3-39BF-4E75-BA13-19DDA1E232E7}" dt="2022-04-13T17:06:19.526" v="169" actId="962"/>
          <ac:picMkLst>
            <pc:docMk/>
            <pc:sldMk cId="4020761535" sldId="259"/>
            <ac:picMk id="3" creationId="{85EC59B1-5DC1-4BA5-A0D4-297ECAD928E9}"/>
          </ac:picMkLst>
        </pc:picChg>
      </pc:sldChg>
      <pc:sldChg chg="addSp modSp modNotesTx">
        <pc:chgData name="McHarg, Catherine" userId="88b8f76c-9ae3-4745-88eb-fe0667a22af5" providerId="ADAL" clId="{6B91ACF3-39BF-4E75-BA13-19DDA1E232E7}" dt="2022-04-13T17:06:36.388" v="175" actId="962"/>
        <pc:sldMkLst>
          <pc:docMk/>
          <pc:sldMk cId="2818470544" sldId="260"/>
        </pc:sldMkLst>
        <pc:picChg chg="add mod">
          <ac:chgData name="McHarg, Catherine" userId="88b8f76c-9ae3-4745-88eb-fe0667a22af5" providerId="ADAL" clId="{6B91ACF3-39BF-4E75-BA13-19DDA1E232E7}" dt="2022-04-13T17:06:36.388" v="175" actId="962"/>
          <ac:picMkLst>
            <pc:docMk/>
            <pc:sldMk cId="2818470544" sldId="260"/>
            <ac:picMk id="3" creationId="{A4E9C449-2882-46DE-8331-30361819E9AC}"/>
          </ac:picMkLst>
        </pc:picChg>
      </pc:sldChg>
      <pc:sldChg chg="addSp modSp modNotesTx">
        <pc:chgData name="McHarg, Catherine" userId="88b8f76c-9ae3-4745-88eb-fe0667a22af5" providerId="ADAL" clId="{6B91ACF3-39BF-4E75-BA13-19DDA1E232E7}" dt="2022-04-13T17:06:57.028" v="180" actId="962"/>
        <pc:sldMkLst>
          <pc:docMk/>
          <pc:sldMk cId="1027628861" sldId="261"/>
        </pc:sldMkLst>
        <pc:picChg chg="add mod">
          <ac:chgData name="McHarg, Catherine" userId="88b8f76c-9ae3-4745-88eb-fe0667a22af5" providerId="ADAL" clId="{6B91ACF3-39BF-4E75-BA13-19DDA1E232E7}" dt="2022-04-13T17:06:57.028" v="180" actId="962"/>
          <ac:picMkLst>
            <pc:docMk/>
            <pc:sldMk cId="1027628861" sldId="261"/>
            <ac:picMk id="3" creationId="{DC5DCE0F-9D7C-4D94-A5A4-5D835FCEF5A9}"/>
          </ac:picMkLst>
        </pc:picChg>
      </pc:sldChg>
      <pc:sldChg chg="addSp modSp modNotesTx">
        <pc:chgData name="McHarg, Catherine" userId="88b8f76c-9ae3-4745-88eb-fe0667a22af5" providerId="ADAL" clId="{6B91ACF3-39BF-4E75-BA13-19DDA1E232E7}" dt="2022-04-13T17:10:19.141" v="188" actId="962"/>
        <pc:sldMkLst>
          <pc:docMk/>
          <pc:sldMk cId="1064527880" sldId="262"/>
        </pc:sldMkLst>
        <pc:picChg chg="add mod">
          <ac:chgData name="McHarg, Catherine" userId="88b8f76c-9ae3-4745-88eb-fe0667a22af5" providerId="ADAL" clId="{6B91ACF3-39BF-4E75-BA13-19DDA1E232E7}" dt="2022-04-13T17:10:19.141" v="188" actId="962"/>
          <ac:picMkLst>
            <pc:docMk/>
            <pc:sldMk cId="1064527880" sldId="262"/>
            <ac:picMk id="3" creationId="{76573B5E-0534-4E9F-8187-863A76E0517F}"/>
          </ac:picMkLst>
        </pc:picChg>
      </pc:sldChg>
      <pc:sldChg chg="addSp modSp modNotesTx">
        <pc:chgData name="McHarg, Catherine" userId="88b8f76c-9ae3-4745-88eb-fe0667a22af5" providerId="ADAL" clId="{6B91ACF3-39BF-4E75-BA13-19DDA1E232E7}" dt="2022-04-13T17:10:54.382" v="193" actId="962"/>
        <pc:sldMkLst>
          <pc:docMk/>
          <pc:sldMk cId="683029295" sldId="263"/>
        </pc:sldMkLst>
        <pc:picChg chg="add mod">
          <ac:chgData name="McHarg, Catherine" userId="88b8f76c-9ae3-4745-88eb-fe0667a22af5" providerId="ADAL" clId="{6B91ACF3-39BF-4E75-BA13-19DDA1E232E7}" dt="2022-04-13T17:10:54.382" v="193" actId="962"/>
          <ac:picMkLst>
            <pc:docMk/>
            <pc:sldMk cId="683029295" sldId="263"/>
            <ac:picMk id="3" creationId="{9203784A-5CFC-43E7-BA4B-FBFD31BB86A6}"/>
          </ac:picMkLst>
        </pc:picChg>
      </pc:sldChg>
      <pc:sldChg chg="addSp modSp modNotesTx">
        <pc:chgData name="McHarg, Catherine" userId="88b8f76c-9ae3-4745-88eb-fe0667a22af5" providerId="ADAL" clId="{6B91ACF3-39BF-4E75-BA13-19DDA1E232E7}" dt="2022-04-13T17:11:20.967" v="199" actId="962"/>
        <pc:sldMkLst>
          <pc:docMk/>
          <pc:sldMk cId="981791732" sldId="264"/>
        </pc:sldMkLst>
        <pc:picChg chg="add mod">
          <ac:chgData name="McHarg, Catherine" userId="88b8f76c-9ae3-4745-88eb-fe0667a22af5" providerId="ADAL" clId="{6B91ACF3-39BF-4E75-BA13-19DDA1E232E7}" dt="2022-04-13T17:11:20.967" v="199" actId="962"/>
          <ac:picMkLst>
            <pc:docMk/>
            <pc:sldMk cId="981791732" sldId="264"/>
            <ac:picMk id="3" creationId="{4C372BDC-DCFB-46BA-8BF4-9504D95B6BB9}"/>
          </ac:picMkLst>
        </pc:picChg>
      </pc:sldChg>
      <pc:sldChg chg="addSp modSp modNotesTx">
        <pc:chgData name="McHarg, Catherine" userId="88b8f76c-9ae3-4745-88eb-fe0667a22af5" providerId="ADAL" clId="{6B91ACF3-39BF-4E75-BA13-19DDA1E232E7}" dt="2022-04-13T17:11:39.502" v="205" actId="962"/>
        <pc:sldMkLst>
          <pc:docMk/>
          <pc:sldMk cId="3032436239" sldId="265"/>
        </pc:sldMkLst>
        <pc:picChg chg="add mod">
          <ac:chgData name="McHarg, Catherine" userId="88b8f76c-9ae3-4745-88eb-fe0667a22af5" providerId="ADAL" clId="{6B91ACF3-39BF-4E75-BA13-19DDA1E232E7}" dt="2022-04-13T17:11:39.502" v="205" actId="962"/>
          <ac:picMkLst>
            <pc:docMk/>
            <pc:sldMk cId="3032436239" sldId="265"/>
            <ac:picMk id="3" creationId="{60538C30-E189-4022-AE41-CEFDB16D6AF7}"/>
          </ac:picMkLst>
        </pc:picChg>
      </pc:sldChg>
      <pc:sldChg chg="addSp modSp modNotesTx">
        <pc:chgData name="McHarg, Catherine" userId="88b8f76c-9ae3-4745-88eb-fe0667a22af5" providerId="ADAL" clId="{6B91ACF3-39BF-4E75-BA13-19DDA1E232E7}" dt="2022-04-13T17:11:58.502" v="210" actId="962"/>
        <pc:sldMkLst>
          <pc:docMk/>
          <pc:sldMk cId="1167163729" sldId="266"/>
        </pc:sldMkLst>
        <pc:picChg chg="add mod">
          <ac:chgData name="McHarg, Catherine" userId="88b8f76c-9ae3-4745-88eb-fe0667a22af5" providerId="ADAL" clId="{6B91ACF3-39BF-4E75-BA13-19DDA1E232E7}" dt="2022-04-13T17:11:58.502" v="210" actId="962"/>
          <ac:picMkLst>
            <pc:docMk/>
            <pc:sldMk cId="1167163729" sldId="266"/>
            <ac:picMk id="3" creationId="{CF3F5D6E-8CD7-4329-8F7B-671C15801363}"/>
          </ac:picMkLst>
        </pc:picChg>
      </pc:sldChg>
      <pc:sldChg chg="addSp modSp modNotesTx">
        <pc:chgData name="McHarg, Catherine" userId="88b8f76c-9ae3-4745-88eb-fe0667a22af5" providerId="ADAL" clId="{6B91ACF3-39BF-4E75-BA13-19DDA1E232E7}" dt="2022-04-13T17:12:30.552" v="217" actId="962"/>
        <pc:sldMkLst>
          <pc:docMk/>
          <pc:sldMk cId="3184036637" sldId="267"/>
        </pc:sldMkLst>
        <pc:picChg chg="add mod">
          <ac:chgData name="McHarg, Catherine" userId="88b8f76c-9ae3-4745-88eb-fe0667a22af5" providerId="ADAL" clId="{6B91ACF3-39BF-4E75-BA13-19DDA1E232E7}" dt="2022-04-13T17:12:30.552" v="217" actId="962"/>
          <ac:picMkLst>
            <pc:docMk/>
            <pc:sldMk cId="3184036637" sldId="267"/>
            <ac:picMk id="3" creationId="{43FB186F-6458-4222-B1FC-C6D77501EB13}"/>
          </ac:picMkLst>
        </pc:picChg>
      </pc:sldChg>
      <pc:sldChg chg="addSp modSp modNotesTx">
        <pc:chgData name="McHarg, Catherine" userId="88b8f76c-9ae3-4745-88eb-fe0667a22af5" providerId="ADAL" clId="{6B91ACF3-39BF-4E75-BA13-19DDA1E232E7}" dt="2022-04-13T17:12:49.991" v="221" actId="962"/>
        <pc:sldMkLst>
          <pc:docMk/>
          <pc:sldMk cId="2549725864" sldId="268"/>
        </pc:sldMkLst>
        <pc:picChg chg="add mod">
          <ac:chgData name="McHarg, Catherine" userId="88b8f76c-9ae3-4745-88eb-fe0667a22af5" providerId="ADAL" clId="{6B91ACF3-39BF-4E75-BA13-19DDA1E232E7}" dt="2022-04-13T17:12:49.991" v="221" actId="962"/>
          <ac:picMkLst>
            <pc:docMk/>
            <pc:sldMk cId="2549725864" sldId="268"/>
            <ac:picMk id="3" creationId="{4704CD8B-BE38-40E0-8B52-CA990FBA8247}"/>
          </ac:picMkLst>
        </pc:picChg>
      </pc:sldChg>
      <pc:sldChg chg="addSp modSp modNotesTx">
        <pc:chgData name="McHarg, Catherine" userId="88b8f76c-9ae3-4745-88eb-fe0667a22af5" providerId="ADAL" clId="{6B91ACF3-39BF-4E75-BA13-19DDA1E232E7}" dt="2022-04-13T17:13:06.663" v="225" actId="962"/>
        <pc:sldMkLst>
          <pc:docMk/>
          <pc:sldMk cId="618640881" sldId="269"/>
        </pc:sldMkLst>
        <pc:picChg chg="add mod">
          <ac:chgData name="McHarg, Catherine" userId="88b8f76c-9ae3-4745-88eb-fe0667a22af5" providerId="ADAL" clId="{6B91ACF3-39BF-4E75-BA13-19DDA1E232E7}" dt="2022-04-13T17:13:06.663" v="225" actId="962"/>
          <ac:picMkLst>
            <pc:docMk/>
            <pc:sldMk cId="618640881" sldId="269"/>
            <ac:picMk id="3" creationId="{B347AC15-CEE1-40FE-8237-A6AC191326DE}"/>
          </ac:picMkLst>
        </pc:picChg>
      </pc:sldChg>
      <pc:sldChg chg="addSp modSp modNotesTx">
        <pc:chgData name="McHarg, Catherine" userId="88b8f76c-9ae3-4745-88eb-fe0667a22af5" providerId="ADAL" clId="{6B91ACF3-39BF-4E75-BA13-19DDA1E232E7}" dt="2022-04-13T17:13:25.473" v="229" actId="962"/>
        <pc:sldMkLst>
          <pc:docMk/>
          <pc:sldMk cId="1438711309" sldId="270"/>
        </pc:sldMkLst>
        <pc:picChg chg="add mod">
          <ac:chgData name="McHarg, Catherine" userId="88b8f76c-9ae3-4745-88eb-fe0667a22af5" providerId="ADAL" clId="{6B91ACF3-39BF-4E75-BA13-19DDA1E232E7}" dt="2022-04-13T17:13:25.473" v="229" actId="962"/>
          <ac:picMkLst>
            <pc:docMk/>
            <pc:sldMk cId="1438711309" sldId="270"/>
            <ac:picMk id="3" creationId="{37108DEB-E31A-4EAE-99B1-E2B8A38BE9E2}"/>
          </ac:picMkLst>
        </pc:picChg>
      </pc:sldChg>
      <pc:sldChg chg="addSp modSp modNotesTx">
        <pc:chgData name="McHarg, Catherine" userId="88b8f76c-9ae3-4745-88eb-fe0667a22af5" providerId="ADAL" clId="{6B91ACF3-39BF-4E75-BA13-19DDA1E232E7}" dt="2022-04-13T17:13:45.384" v="234" actId="962"/>
        <pc:sldMkLst>
          <pc:docMk/>
          <pc:sldMk cId="440634704" sldId="271"/>
        </pc:sldMkLst>
        <pc:picChg chg="add mod">
          <ac:chgData name="McHarg, Catherine" userId="88b8f76c-9ae3-4745-88eb-fe0667a22af5" providerId="ADAL" clId="{6B91ACF3-39BF-4E75-BA13-19DDA1E232E7}" dt="2022-04-13T17:13:45.384" v="234" actId="962"/>
          <ac:picMkLst>
            <pc:docMk/>
            <pc:sldMk cId="440634704" sldId="271"/>
            <ac:picMk id="3" creationId="{E00C782E-1A07-4DAB-97C9-1F5D42E9085F}"/>
          </ac:picMkLst>
        </pc:picChg>
      </pc:sldChg>
      <pc:sldChg chg="addSp modSp modNotesTx">
        <pc:chgData name="McHarg, Catherine" userId="88b8f76c-9ae3-4745-88eb-fe0667a22af5" providerId="ADAL" clId="{6B91ACF3-39BF-4E75-BA13-19DDA1E232E7}" dt="2022-04-13T17:14:11.344" v="240" actId="962"/>
        <pc:sldMkLst>
          <pc:docMk/>
          <pc:sldMk cId="1496010729" sldId="272"/>
        </pc:sldMkLst>
        <pc:picChg chg="add mod">
          <ac:chgData name="McHarg, Catherine" userId="88b8f76c-9ae3-4745-88eb-fe0667a22af5" providerId="ADAL" clId="{6B91ACF3-39BF-4E75-BA13-19DDA1E232E7}" dt="2022-04-13T17:14:11.344" v="240" actId="962"/>
          <ac:picMkLst>
            <pc:docMk/>
            <pc:sldMk cId="1496010729" sldId="272"/>
            <ac:picMk id="3" creationId="{30555206-5775-4C56-9A8A-64E2FC66CC9A}"/>
          </ac:picMkLst>
        </pc:picChg>
      </pc:sldChg>
      <pc:sldChg chg="addSp modSp modNotesTx">
        <pc:chgData name="McHarg, Catherine" userId="88b8f76c-9ae3-4745-88eb-fe0667a22af5" providerId="ADAL" clId="{6B91ACF3-39BF-4E75-BA13-19DDA1E232E7}" dt="2022-04-13T17:14:29.264" v="245" actId="962"/>
        <pc:sldMkLst>
          <pc:docMk/>
          <pc:sldMk cId="874445939" sldId="273"/>
        </pc:sldMkLst>
        <pc:picChg chg="add mod">
          <ac:chgData name="McHarg, Catherine" userId="88b8f76c-9ae3-4745-88eb-fe0667a22af5" providerId="ADAL" clId="{6B91ACF3-39BF-4E75-BA13-19DDA1E232E7}" dt="2022-04-13T17:14:29.264" v="245" actId="962"/>
          <ac:picMkLst>
            <pc:docMk/>
            <pc:sldMk cId="874445939" sldId="273"/>
            <ac:picMk id="3" creationId="{1B0DC4A3-FC89-431F-9873-9F1F1473186C}"/>
          </ac:picMkLst>
        </pc:picChg>
      </pc:sldChg>
      <pc:sldChg chg="addSp modSp modNotesTx">
        <pc:chgData name="McHarg, Catherine" userId="88b8f76c-9ae3-4745-88eb-fe0667a22af5" providerId="ADAL" clId="{6B91ACF3-39BF-4E75-BA13-19DDA1E232E7}" dt="2022-04-13T17:14:55.168" v="250" actId="962"/>
        <pc:sldMkLst>
          <pc:docMk/>
          <pc:sldMk cId="3765238698" sldId="274"/>
        </pc:sldMkLst>
        <pc:picChg chg="add mod">
          <ac:chgData name="McHarg, Catherine" userId="88b8f76c-9ae3-4745-88eb-fe0667a22af5" providerId="ADAL" clId="{6B91ACF3-39BF-4E75-BA13-19DDA1E232E7}" dt="2022-04-13T17:14:55.168" v="250" actId="962"/>
          <ac:picMkLst>
            <pc:docMk/>
            <pc:sldMk cId="3765238698" sldId="274"/>
            <ac:picMk id="3" creationId="{BA8EE409-A708-41A1-AF40-A93D4F40DC51}"/>
          </ac:picMkLst>
        </pc:picChg>
      </pc:sldChg>
      <pc:sldChg chg="addSp modSp modNotesTx">
        <pc:chgData name="McHarg, Catherine" userId="88b8f76c-9ae3-4745-88eb-fe0667a22af5" providerId="ADAL" clId="{6B91ACF3-39BF-4E75-BA13-19DDA1E232E7}" dt="2022-04-13T17:15:28.303" v="256" actId="962"/>
        <pc:sldMkLst>
          <pc:docMk/>
          <pc:sldMk cId="439769426" sldId="275"/>
        </pc:sldMkLst>
        <pc:picChg chg="add mod">
          <ac:chgData name="McHarg, Catherine" userId="88b8f76c-9ae3-4745-88eb-fe0667a22af5" providerId="ADAL" clId="{6B91ACF3-39BF-4E75-BA13-19DDA1E232E7}" dt="2022-04-13T17:15:28.303" v="256" actId="962"/>
          <ac:picMkLst>
            <pc:docMk/>
            <pc:sldMk cId="439769426" sldId="275"/>
            <ac:picMk id="3" creationId="{AC1319A8-74C8-48DB-9BBA-C23CEE8B25BB}"/>
          </ac:picMkLst>
        </pc:picChg>
      </pc:sldChg>
      <pc:sldChg chg="addSp modSp modNotesTx">
        <pc:chgData name="McHarg, Catherine" userId="88b8f76c-9ae3-4745-88eb-fe0667a22af5" providerId="ADAL" clId="{6B91ACF3-39BF-4E75-BA13-19DDA1E232E7}" dt="2022-04-13T17:15:57.904" v="261" actId="962"/>
        <pc:sldMkLst>
          <pc:docMk/>
          <pc:sldMk cId="92399088" sldId="276"/>
        </pc:sldMkLst>
        <pc:picChg chg="add mod">
          <ac:chgData name="McHarg, Catherine" userId="88b8f76c-9ae3-4745-88eb-fe0667a22af5" providerId="ADAL" clId="{6B91ACF3-39BF-4E75-BA13-19DDA1E232E7}" dt="2022-04-13T17:15:57.904" v="261" actId="962"/>
          <ac:picMkLst>
            <pc:docMk/>
            <pc:sldMk cId="92399088" sldId="276"/>
            <ac:picMk id="3" creationId="{4293E8F9-147B-4E74-A248-26D07FB43565}"/>
          </ac:picMkLst>
        </pc:picChg>
      </pc:sldChg>
      <pc:sldChg chg="addSp modSp modNotesTx">
        <pc:chgData name="McHarg, Catherine" userId="88b8f76c-9ae3-4745-88eb-fe0667a22af5" providerId="ADAL" clId="{6B91ACF3-39BF-4E75-BA13-19DDA1E232E7}" dt="2022-04-13T17:16:16.304" v="267" actId="962"/>
        <pc:sldMkLst>
          <pc:docMk/>
          <pc:sldMk cId="3868085668" sldId="277"/>
        </pc:sldMkLst>
        <pc:picChg chg="add mod">
          <ac:chgData name="McHarg, Catherine" userId="88b8f76c-9ae3-4745-88eb-fe0667a22af5" providerId="ADAL" clId="{6B91ACF3-39BF-4E75-BA13-19DDA1E232E7}" dt="2022-04-13T17:16:16.304" v="267" actId="962"/>
          <ac:picMkLst>
            <pc:docMk/>
            <pc:sldMk cId="3868085668" sldId="277"/>
            <ac:picMk id="3" creationId="{C351A00F-075A-4610-BCAF-7D891C1C5FFD}"/>
          </ac:picMkLst>
        </pc:picChg>
      </pc:sldChg>
      <pc:sldChg chg="addSp modSp modNotesTx">
        <pc:chgData name="McHarg, Catherine" userId="88b8f76c-9ae3-4745-88eb-fe0667a22af5" providerId="ADAL" clId="{6B91ACF3-39BF-4E75-BA13-19DDA1E232E7}" dt="2022-04-13T17:16:43.224" v="272" actId="962"/>
        <pc:sldMkLst>
          <pc:docMk/>
          <pc:sldMk cId="4132624516" sldId="278"/>
        </pc:sldMkLst>
        <pc:picChg chg="add mod">
          <ac:chgData name="McHarg, Catherine" userId="88b8f76c-9ae3-4745-88eb-fe0667a22af5" providerId="ADAL" clId="{6B91ACF3-39BF-4E75-BA13-19DDA1E232E7}" dt="2022-04-13T17:16:43.224" v="272" actId="962"/>
          <ac:picMkLst>
            <pc:docMk/>
            <pc:sldMk cId="4132624516" sldId="278"/>
            <ac:picMk id="3" creationId="{594C6209-D2FB-4A24-8613-79EA6CCD2EBB}"/>
          </ac:picMkLst>
        </pc:picChg>
      </pc:sldChg>
      <pc:sldChg chg="addSp modSp modNotesTx">
        <pc:chgData name="McHarg, Catherine" userId="88b8f76c-9ae3-4745-88eb-fe0667a22af5" providerId="ADAL" clId="{6B91ACF3-39BF-4E75-BA13-19DDA1E232E7}" dt="2022-04-13T17:17:12.904" v="278" actId="962"/>
        <pc:sldMkLst>
          <pc:docMk/>
          <pc:sldMk cId="15785013" sldId="279"/>
        </pc:sldMkLst>
        <pc:picChg chg="add mod">
          <ac:chgData name="McHarg, Catherine" userId="88b8f76c-9ae3-4745-88eb-fe0667a22af5" providerId="ADAL" clId="{6B91ACF3-39BF-4E75-BA13-19DDA1E232E7}" dt="2022-04-13T17:17:12.904" v="278" actId="962"/>
          <ac:picMkLst>
            <pc:docMk/>
            <pc:sldMk cId="15785013" sldId="279"/>
            <ac:picMk id="3" creationId="{24A87D58-76BE-400C-B698-365A29F16415}"/>
          </ac:picMkLst>
        </pc:picChg>
      </pc:sldChg>
      <pc:sldChg chg="addSp modSp modNotesTx">
        <pc:chgData name="McHarg, Catherine" userId="88b8f76c-9ae3-4745-88eb-fe0667a22af5" providerId="ADAL" clId="{6B91ACF3-39BF-4E75-BA13-19DDA1E232E7}" dt="2022-04-13T17:17:33.384" v="283" actId="962"/>
        <pc:sldMkLst>
          <pc:docMk/>
          <pc:sldMk cId="3503912537" sldId="280"/>
        </pc:sldMkLst>
        <pc:picChg chg="add mod">
          <ac:chgData name="McHarg, Catherine" userId="88b8f76c-9ae3-4745-88eb-fe0667a22af5" providerId="ADAL" clId="{6B91ACF3-39BF-4E75-BA13-19DDA1E232E7}" dt="2022-04-13T17:17:33.384" v="283" actId="962"/>
          <ac:picMkLst>
            <pc:docMk/>
            <pc:sldMk cId="3503912537" sldId="280"/>
            <ac:picMk id="3" creationId="{3BFBB5DC-5835-44FD-B70F-A990DA4F72C9}"/>
          </ac:picMkLst>
        </pc:picChg>
      </pc:sldChg>
      <pc:sldChg chg="addSp modSp modNotesTx">
        <pc:chgData name="McHarg, Catherine" userId="88b8f76c-9ae3-4745-88eb-fe0667a22af5" providerId="ADAL" clId="{6B91ACF3-39BF-4E75-BA13-19DDA1E232E7}" dt="2022-04-13T17:18:07.465" v="289" actId="962"/>
        <pc:sldMkLst>
          <pc:docMk/>
          <pc:sldMk cId="2909544997" sldId="281"/>
        </pc:sldMkLst>
        <pc:picChg chg="add mod modCrop">
          <ac:chgData name="McHarg, Catherine" userId="88b8f76c-9ae3-4745-88eb-fe0667a22af5" providerId="ADAL" clId="{6B91ACF3-39BF-4E75-BA13-19DDA1E232E7}" dt="2022-04-13T17:18:07.465" v="289" actId="962"/>
          <ac:picMkLst>
            <pc:docMk/>
            <pc:sldMk cId="2909544997" sldId="281"/>
            <ac:picMk id="3" creationId="{45E54F12-FC73-45D8-ADAD-AC1DF42909F9}"/>
          </ac:picMkLst>
        </pc:picChg>
      </pc:sldChg>
      <pc:sldChg chg="addSp modSp modNotesTx">
        <pc:chgData name="McHarg, Catherine" userId="88b8f76c-9ae3-4745-88eb-fe0667a22af5" providerId="ADAL" clId="{6B91ACF3-39BF-4E75-BA13-19DDA1E232E7}" dt="2022-04-13T17:18:27.085" v="294" actId="962"/>
        <pc:sldMkLst>
          <pc:docMk/>
          <pc:sldMk cId="1812364350" sldId="282"/>
        </pc:sldMkLst>
        <pc:picChg chg="add mod">
          <ac:chgData name="McHarg, Catherine" userId="88b8f76c-9ae3-4745-88eb-fe0667a22af5" providerId="ADAL" clId="{6B91ACF3-39BF-4E75-BA13-19DDA1E232E7}" dt="2022-04-13T17:18:27.085" v="294" actId="962"/>
          <ac:picMkLst>
            <pc:docMk/>
            <pc:sldMk cId="1812364350" sldId="282"/>
            <ac:picMk id="3" creationId="{1E84AF84-8268-478E-9E6B-80ABCC319D29}"/>
          </ac:picMkLst>
        </pc:picChg>
      </pc:sldChg>
      <pc:sldChg chg="addSp modSp ord modNotesTx">
        <pc:chgData name="McHarg, Catherine" userId="88b8f76c-9ae3-4745-88eb-fe0667a22af5" providerId="ADAL" clId="{6B91ACF3-39BF-4E75-BA13-19DDA1E232E7}" dt="2022-04-13T17:23:48.202" v="495"/>
        <pc:sldMkLst>
          <pc:docMk/>
          <pc:sldMk cId="207279747" sldId="283"/>
        </pc:sldMkLst>
        <pc:picChg chg="add mod">
          <ac:chgData name="McHarg, Catherine" userId="88b8f76c-9ae3-4745-88eb-fe0667a22af5" providerId="ADAL" clId="{6B91ACF3-39BF-4E75-BA13-19DDA1E232E7}" dt="2022-04-13T17:23:37.928" v="488" actId="962"/>
          <ac:picMkLst>
            <pc:docMk/>
            <pc:sldMk cId="207279747" sldId="283"/>
            <ac:picMk id="3" creationId="{178EE588-C3FA-4A07-80F4-4A245CE06EF0}"/>
          </ac:picMkLst>
        </pc:picChg>
      </pc:sldChg>
      <pc:sldChg chg="addSp modSp modNotesTx">
        <pc:chgData name="McHarg, Catherine" userId="88b8f76c-9ae3-4745-88eb-fe0667a22af5" providerId="ADAL" clId="{6B91ACF3-39BF-4E75-BA13-19DDA1E232E7}" dt="2022-04-13T17:27:02.177" v="513" actId="12788"/>
        <pc:sldMkLst>
          <pc:docMk/>
          <pc:sldMk cId="1269095367" sldId="284"/>
        </pc:sldMkLst>
        <pc:picChg chg="add mod">
          <ac:chgData name="McHarg, Catherine" userId="88b8f76c-9ae3-4745-88eb-fe0667a22af5" providerId="ADAL" clId="{6B91ACF3-39BF-4E75-BA13-19DDA1E232E7}" dt="2022-04-13T17:27:02.177" v="513" actId="12788"/>
          <ac:picMkLst>
            <pc:docMk/>
            <pc:sldMk cId="1269095367" sldId="284"/>
            <ac:picMk id="2050" creationId="{F156CA75-E4EC-4B82-A1DF-291E67A98892}"/>
          </ac:picMkLst>
        </pc:picChg>
      </pc:sldChg>
      <pc:sldChg chg="addSp delSp modSp ord modNotesTx">
        <pc:chgData name="McHarg, Catherine" userId="88b8f76c-9ae3-4745-88eb-fe0667a22af5" providerId="ADAL" clId="{6B91ACF3-39BF-4E75-BA13-19DDA1E232E7}" dt="2022-04-13T17:26:49.208" v="509" actId="12788"/>
        <pc:sldMkLst>
          <pc:docMk/>
          <pc:sldMk cId="2809709249" sldId="285"/>
        </pc:sldMkLst>
        <pc:picChg chg="add del mod">
          <ac:chgData name="McHarg, Catherine" userId="88b8f76c-9ae3-4745-88eb-fe0667a22af5" providerId="ADAL" clId="{6B91ACF3-39BF-4E75-BA13-19DDA1E232E7}" dt="2022-04-13T17:23:54.273" v="497" actId="478"/>
          <ac:picMkLst>
            <pc:docMk/>
            <pc:sldMk cId="2809709249" sldId="285"/>
            <ac:picMk id="3" creationId="{190F4889-F093-47C1-9872-477CA4DAF538}"/>
          </ac:picMkLst>
        </pc:picChg>
        <pc:picChg chg="add del mod">
          <ac:chgData name="McHarg, Catherine" userId="88b8f76c-9ae3-4745-88eb-fe0667a22af5" providerId="ADAL" clId="{6B91ACF3-39BF-4E75-BA13-19DDA1E232E7}" dt="2022-04-13T17:24:41.810" v="501" actId="478"/>
          <ac:picMkLst>
            <pc:docMk/>
            <pc:sldMk cId="2809709249" sldId="285"/>
            <ac:picMk id="5" creationId="{0096DF07-FA71-4C83-8584-98D6B5A6CF7E}"/>
          </ac:picMkLst>
        </pc:picChg>
        <pc:picChg chg="add mod">
          <ac:chgData name="McHarg, Catherine" userId="88b8f76c-9ae3-4745-88eb-fe0667a22af5" providerId="ADAL" clId="{6B91ACF3-39BF-4E75-BA13-19DDA1E232E7}" dt="2022-04-13T17:26:49.208" v="509" actId="12788"/>
          <ac:picMkLst>
            <pc:docMk/>
            <pc:sldMk cId="2809709249" sldId="285"/>
            <ac:picMk id="7" creationId="{75F801C0-0F21-4F2C-9619-B127E5C3288F}"/>
          </ac:picMkLst>
        </pc:picChg>
      </pc:sldChg>
      <pc:sldChg chg="addSp modSp modNotesTx">
        <pc:chgData name="McHarg, Catherine" userId="88b8f76c-9ae3-4745-88eb-fe0667a22af5" providerId="ADAL" clId="{6B91ACF3-39BF-4E75-BA13-19DDA1E232E7}" dt="2022-04-13T17:27:36.207" v="520" actId="962"/>
        <pc:sldMkLst>
          <pc:docMk/>
          <pc:sldMk cId="2880437118" sldId="286"/>
        </pc:sldMkLst>
        <pc:picChg chg="add mod">
          <ac:chgData name="McHarg, Catherine" userId="88b8f76c-9ae3-4745-88eb-fe0667a22af5" providerId="ADAL" clId="{6B91ACF3-39BF-4E75-BA13-19DDA1E232E7}" dt="2022-04-13T17:27:36.207" v="520" actId="962"/>
          <ac:picMkLst>
            <pc:docMk/>
            <pc:sldMk cId="2880437118" sldId="286"/>
            <ac:picMk id="3" creationId="{ED1AC644-92C4-4CAC-957B-CC6C4136A9FC}"/>
          </ac:picMkLst>
        </pc:picChg>
      </pc:sldChg>
      <pc:sldChg chg="addSp modSp modNotesTx">
        <pc:chgData name="McHarg, Catherine" userId="88b8f76c-9ae3-4745-88eb-fe0667a22af5" providerId="ADAL" clId="{6B91ACF3-39BF-4E75-BA13-19DDA1E232E7}" dt="2022-04-13T17:27:54.658" v="525" actId="962"/>
        <pc:sldMkLst>
          <pc:docMk/>
          <pc:sldMk cId="183417573" sldId="287"/>
        </pc:sldMkLst>
        <pc:picChg chg="add mod">
          <ac:chgData name="McHarg, Catherine" userId="88b8f76c-9ae3-4745-88eb-fe0667a22af5" providerId="ADAL" clId="{6B91ACF3-39BF-4E75-BA13-19DDA1E232E7}" dt="2022-04-13T17:27:54.658" v="525" actId="962"/>
          <ac:picMkLst>
            <pc:docMk/>
            <pc:sldMk cId="183417573" sldId="287"/>
            <ac:picMk id="3" creationId="{C74E537D-2929-4615-8086-1011EE31D491}"/>
          </ac:picMkLst>
        </pc:picChg>
      </pc:sldChg>
      <pc:sldChg chg="addSp modSp modNotesTx">
        <pc:chgData name="McHarg, Catherine" userId="88b8f76c-9ae3-4745-88eb-fe0667a22af5" providerId="ADAL" clId="{6B91ACF3-39BF-4E75-BA13-19DDA1E232E7}" dt="2022-04-13T17:28:13.534" v="530" actId="962"/>
        <pc:sldMkLst>
          <pc:docMk/>
          <pc:sldMk cId="864286990" sldId="288"/>
        </pc:sldMkLst>
        <pc:picChg chg="add mod">
          <ac:chgData name="McHarg, Catherine" userId="88b8f76c-9ae3-4745-88eb-fe0667a22af5" providerId="ADAL" clId="{6B91ACF3-39BF-4E75-BA13-19DDA1E232E7}" dt="2022-04-13T17:28:13.534" v="530" actId="962"/>
          <ac:picMkLst>
            <pc:docMk/>
            <pc:sldMk cId="864286990" sldId="288"/>
            <ac:picMk id="3" creationId="{19B3F8B1-51C2-49F8-9BE0-BF0AC03D1069}"/>
          </ac:picMkLst>
        </pc:picChg>
      </pc:sldChg>
      <pc:sldChg chg="addSp modSp modNotesTx">
        <pc:chgData name="McHarg, Catherine" userId="88b8f76c-9ae3-4745-88eb-fe0667a22af5" providerId="ADAL" clId="{6B91ACF3-39BF-4E75-BA13-19DDA1E232E7}" dt="2022-04-13T17:28:34.168" v="535" actId="962"/>
        <pc:sldMkLst>
          <pc:docMk/>
          <pc:sldMk cId="563155762" sldId="289"/>
        </pc:sldMkLst>
        <pc:picChg chg="add mod">
          <ac:chgData name="McHarg, Catherine" userId="88b8f76c-9ae3-4745-88eb-fe0667a22af5" providerId="ADAL" clId="{6B91ACF3-39BF-4E75-BA13-19DDA1E232E7}" dt="2022-04-13T17:28:34.168" v="535" actId="962"/>
          <ac:picMkLst>
            <pc:docMk/>
            <pc:sldMk cId="563155762" sldId="289"/>
            <ac:picMk id="3" creationId="{E19F0F22-75CA-4BFE-A13C-7E24A93FA850}"/>
          </ac:picMkLst>
        </pc:picChg>
      </pc:sldChg>
      <pc:sldChg chg="addSp modSp modNotesTx">
        <pc:chgData name="McHarg, Catherine" userId="88b8f76c-9ae3-4745-88eb-fe0667a22af5" providerId="ADAL" clId="{6B91ACF3-39BF-4E75-BA13-19DDA1E232E7}" dt="2022-04-13T17:28:57.622" v="541" actId="962"/>
        <pc:sldMkLst>
          <pc:docMk/>
          <pc:sldMk cId="3319918847" sldId="290"/>
        </pc:sldMkLst>
        <pc:picChg chg="add mod">
          <ac:chgData name="McHarg, Catherine" userId="88b8f76c-9ae3-4745-88eb-fe0667a22af5" providerId="ADAL" clId="{6B91ACF3-39BF-4E75-BA13-19DDA1E232E7}" dt="2022-04-13T17:28:57.622" v="541" actId="962"/>
          <ac:picMkLst>
            <pc:docMk/>
            <pc:sldMk cId="3319918847" sldId="290"/>
            <ac:picMk id="3" creationId="{A40005CA-5BE9-4453-9F73-2C3614450C86}"/>
          </ac:picMkLst>
        </pc:picChg>
      </pc:sldChg>
      <pc:sldChg chg="addSp modSp modNotesTx">
        <pc:chgData name="McHarg, Catherine" userId="88b8f76c-9ae3-4745-88eb-fe0667a22af5" providerId="ADAL" clId="{6B91ACF3-39BF-4E75-BA13-19DDA1E232E7}" dt="2022-04-13T17:29:17.394" v="546" actId="962"/>
        <pc:sldMkLst>
          <pc:docMk/>
          <pc:sldMk cId="3567922070" sldId="291"/>
        </pc:sldMkLst>
        <pc:picChg chg="add mod">
          <ac:chgData name="McHarg, Catherine" userId="88b8f76c-9ae3-4745-88eb-fe0667a22af5" providerId="ADAL" clId="{6B91ACF3-39BF-4E75-BA13-19DDA1E232E7}" dt="2022-04-13T17:29:17.394" v="546" actId="962"/>
          <ac:picMkLst>
            <pc:docMk/>
            <pc:sldMk cId="3567922070" sldId="291"/>
            <ac:picMk id="3" creationId="{BA8677C4-E421-4D58-835B-6213CBC4D836}"/>
          </ac:picMkLst>
        </pc:picChg>
      </pc:sldChg>
      <pc:sldChg chg="addSp modSp modNotesTx">
        <pc:chgData name="McHarg, Catherine" userId="88b8f76c-9ae3-4745-88eb-fe0667a22af5" providerId="ADAL" clId="{6B91ACF3-39BF-4E75-BA13-19DDA1E232E7}" dt="2022-04-13T17:29:38.148" v="551" actId="962"/>
        <pc:sldMkLst>
          <pc:docMk/>
          <pc:sldMk cId="114618077" sldId="292"/>
        </pc:sldMkLst>
        <pc:picChg chg="add mod">
          <ac:chgData name="McHarg, Catherine" userId="88b8f76c-9ae3-4745-88eb-fe0667a22af5" providerId="ADAL" clId="{6B91ACF3-39BF-4E75-BA13-19DDA1E232E7}" dt="2022-04-13T17:29:38.148" v="551" actId="962"/>
          <ac:picMkLst>
            <pc:docMk/>
            <pc:sldMk cId="114618077" sldId="292"/>
            <ac:picMk id="1026" creationId="{E1FABBB6-FDFD-4334-B974-6702C35C1BB7}"/>
          </ac:picMkLst>
        </pc:picChg>
      </pc:sldChg>
      <pc:sldChg chg="addSp modSp modNotesTx">
        <pc:chgData name="McHarg, Catherine" userId="88b8f76c-9ae3-4745-88eb-fe0667a22af5" providerId="ADAL" clId="{6B91ACF3-39BF-4E75-BA13-19DDA1E232E7}" dt="2022-04-13T17:30:08.748" v="557" actId="962"/>
        <pc:sldMkLst>
          <pc:docMk/>
          <pc:sldMk cId="3739044130" sldId="293"/>
        </pc:sldMkLst>
        <pc:picChg chg="add mod">
          <ac:chgData name="McHarg, Catherine" userId="88b8f76c-9ae3-4745-88eb-fe0667a22af5" providerId="ADAL" clId="{6B91ACF3-39BF-4E75-BA13-19DDA1E232E7}" dt="2022-04-13T17:30:08.748" v="557" actId="962"/>
          <ac:picMkLst>
            <pc:docMk/>
            <pc:sldMk cId="3739044130" sldId="293"/>
            <ac:picMk id="3" creationId="{3FDA8679-9999-4DE4-BBC4-112BADC8010C}"/>
          </ac:picMkLst>
        </pc:picChg>
      </pc:sldChg>
      <pc:sldChg chg="addSp modSp modNotesTx">
        <pc:chgData name="McHarg, Catherine" userId="88b8f76c-9ae3-4745-88eb-fe0667a22af5" providerId="ADAL" clId="{6B91ACF3-39BF-4E75-BA13-19DDA1E232E7}" dt="2022-04-13T17:32:02.519" v="735" actId="962"/>
        <pc:sldMkLst>
          <pc:docMk/>
          <pc:sldMk cId="1464628454" sldId="294"/>
        </pc:sldMkLst>
        <pc:picChg chg="add mod">
          <ac:chgData name="McHarg, Catherine" userId="88b8f76c-9ae3-4745-88eb-fe0667a22af5" providerId="ADAL" clId="{6B91ACF3-39BF-4E75-BA13-19DDA1E232E7}" dt="2022-04-13T17:32:02.519" v="735" actId="962"/>
          <ac:picMkLst>
            <pc:docMk/>
            <pc:sldMk cId="1464628454" sldId="294"/>
            <ac:picMk id="3" creationId="{4AA05F8E-20C1-4BAB-A6D0-03F76B8D527E}"/>
          </ac:picMkLst>
        </pc:picChg>
      </pc:sldChg>
      <pc:sldChg chg="del">
        <pc:chgData name="McHarg, Catherine" userId="88b8f76c-9ae3-4745-88eb-fe0667a22af5" providerId="ADAL" clId="{6B91ACF3-39BF-4E75-BA13-19DDA1E232E7}" dt="2022-04-13T16:46:34.493" v="41" actId="2696"/>
        <pc:sldMkLst>
          <pc:docMk/>
          <pc:sldMk cId="670075221" sldId="295"/>
        </pc:sldMkLst>
      </pc:sldChg>
      <pc:sldChg chg="addSp modSp ord">
        <pc:chgData name="McHarg, Catherine" userId="88b8f76c-9ae3-4745-88eb-fe0667a22af5" providerId="ADAL" clId="{6B91ACF3-39BF-4E75-BA13-19DDA1E232E7}" dt="2022-04-21T12:36:14.616" v="1035" actId="6549"/>
        <pc:sldMkLst>
          <pc:docMk/>
          <pc:sldMk cId="205485293" sldId="296"/>
        </pc:sldMkLst>
        <pc:spChg chg="add mod">
          <ac:chgData name="McHarg, Catherine" userId="88b8f76c-9ae3-4745-88eb-fe0667a22af5" providerId="ADAL" clId="{6B91ACF3-39BF-4E75-BA13-19DDA1E232E7}" dt="2022-04-21T12:36:14.616" v="1035" actId="6549"/>
          <ac:spMkLst>
            <pc:docMk/>
            <pc:sldMk cId="205485293" sldId="296"/>
            <ac:spMk id="2" creationId="{A15A518F-78E9-4B68-8668-A4CE277362AB}"/>
          </ac:spMkLst>
        </pc:spChg>
      </pc:sldChg>
      <pc:sldChg chg="del">
        <pc:chgData name="McHarg, Catherine" userId="88b8f76c-9ae3-4745-88eb-fe0667a22af5" providerId="ADAL" clId="{6B91ACF3-39BF-4E75-BA13-19DDA1E232E7}" dt="2022-04-13T16:46:34.496" v="42" actId="2696"/>
        <pc:sldMkLst>
          <pc:docMk/>
          <pc:sldMk cId="3656945057" sldId="296"/>
        </pc:sldMkLst>
      </pc:sldChg>
      <pc:sldChg chg="del">
        <pc:chgData name="McHarg, Catherine" userId="88b8f76c-9ae3-4745-88eb-fe0667a22af5" providerId="ADAL" clId="{6B91ACF3-39BF-4E75-BA13-19DDA1E232E7}" dt="2022-04-13T16:46:34.498" v="43" actId="2696"/>
        <pc:sldMkLst>
          <pc:docMk/>
          <pc:sldMk cId="3688481967" sldId="297"/>
        </pc:sldMkLst>
      </pc:sldChg>
      <pc:sldChg chg="addSp modSp ord">
        <pc:chgData name="McHarg, Catherine" userId="88b8f76c-9ae3-4745-88eb-fe0667a22af5" providerId="ADAL" clId="{6B91ACF3-39BF-4E75-BA13-19DDA1E232E7}" dt="2022-04-21T12:36:00.343" v="1031" actId="6549"/>
        <pc:sldMkLst>
          <pc:docMk/>
          <pc:sldMk cId="3755643856" sldId="297"/>
        </pc:sldMkLst>
        <pc:spChg chg="add mod">
          <ac:chgData name="McHarg, Catherine" userId="88b8f76c-9ae3-4745-88eb-fe0667a22af5" providerId="ADAL" clId="{6B91ACF3-39BF-4E75-BA13-19DDA1E232E7}" dt="2022-04-21T12:36:00.343" v="1031" actId="6549"/>
          <ac:spMkLst>
            <pc:docMk/>
            <pc:sldMk cId="3755643856" sldId="297"/>
            <ac:spMk id="2" creationId="{F00BF57D-8C70-491D-83B6-0541CCE7D629}"/>
          </ac:spMkLst>
        </pc:spChg>
      </pc:sldChg>
      <pc:sldChg chg="del">
        <pc:chgData name="McHarg, Catherine" userId="88b8f76c-9ae3-4745-88eb-fe0667a22af5" providerId="ADAL" clId="{6B91ACF3-39BF-4E75-BA13-19DDA1E232E7}" dt="2022-04-14T11:49:07.430" v="742" actId="2696"/>
        <pc:sldMkLst>
          <pc:docMk/>
          <pc:sldMk cId="2205042756" sldId="298"/>
        </pc:sldMkLst>
      </pc:sldChg>
      <pc:sldChg chg="del">
        <pc:chgData name="McHarg, Catherine" userId="88b8f76c-9ae3-4745-88eb-fe0667a22af5" providerId="ADAL" clId="{6B91ACF3-39BF-4E75-BA13-19DDA1E232E7}" dt="2022-04-13T16:46:34.500" v="44" actId="2696"/>
        <pc:sldMkLst>
          <pc:docMk/>
          <pc:sldMk cId="3325041078" sldId="298"/>
        </pc:sldMkLst>
      </pc:sldChg>
      <pc:sldChg chg="del">
        <pc:chgData name="McHarg, Catherine" userId="88b8f76c-9ae3-4745-88eb-fe0667a22af5" providerId="ADAL" clId="{6B91ACF3-39BF-4E75-BA13-19DDA1E232E7}" dt="2022-04-13T16:46:34.503" v="45" actId="2696"/>
        <pc:sldMkLst>
          <pc:docMk/>
          <pc:sldMk cId="1157799437" sldId="299"/>
        </pc:sldMkLst>
      </pc:sldChg>
      <pc:sldChg chg="addSp modSp add ord">
        <pc:chgData name="McHarg, Catherine" userId="88b8f76c-9ae3-4745-88eb-fe0667a22af5" providerId="ADAL" clId="{6B91ACF3-39BF-4E75-BA13-19DDA1E232E7}" dt="2022-04-21T12:36:18.318" v="1037" actId="6549"/>
        <pc:sldMkLst>
          <pc:docMk/>
          <pc:sldMk cId="3107746280" sldId="299"/>
        </pc:sldMkLst>
        <pc:spChg chg="add mod">
          <ac:chgData name="McHarg, Catherine" userId="88b8f76c-9ae3-4745-88eb-fe0667a22af5" providerId="ADAL" clId="{6B91ACF3-39BF-4E75-BA13-19DDA1E232E7}" dt="2022-04-21T12:36:18.318" v="1037" actId="6549"/>
          <ac:spMkLst>
            <pc:docMk/>
            <pc:sldMk cId="3107746280" sldId="299"/>
            <ac:spMk id="2" creationId="{5ABACB51-A8D4-4AA7-8D25-FF954130761F}"/>
          </ac:spMkLst>
        </pc:spChg>
      </pc:sldChg>
      <pc:sldChg chg="add del">
        <pc:chgData name="McHarg, Catherine" userId="88b8f76c-9ae3-4745-88eb-fe0667a22af5" providerId="ADAL" clId="{6B91ACF3-39BF-4E75-BA13-19DDA1E232E7}" dt="2022-04-14T11:49:07.430" v="741" actId="2696"/>
        <pc:sldMkLst>
          <pc:docMk/>
          <pc:sldMk cId="826212922" sldId="300"/>
        </pc:sldMkLst>
      </pc:sldChg>
      <pc:sldChg chg="del">
        <pc:chgData name="McHarg, Catherine" userId="88b8f76c-9ae3-4745-88eb-fe0667a22af5" providerId="ADAL" clId="{6B91ACF3-39BF-4E75-BA13-19DDA1E232E7}" dt="2022-04-13T16:46:34.505" v="46" actId="2696"/>
        <pc:sldMkLst>
          <pc:docMk/>
          <pc:sldMk cId="1481703674" sldId="300"/>
        </pc:sldMkLst>
      </pc:sldChg>
      <pc:sldChg chg="add del ord">
        <pc:chgData name="McHarg, Catherine" userId="88b8f76c-9ae3-4745-88eb-fe0667a22af5" providerId="ADAL" clId="{6B91ACF3-39BF-4E75-BA13-19DDA1E232E7}" dt="2022-04-14T11:49:19.270" v="743" actId="2696"/>
        <pc:sldMkLst>
          <pc:docMk/>
          <pc:sldMk cId="709529667" sldId="301"/>
        </pc:sldMkLst>
      </pc:sldChg>
      <pc:sldChg chg="del">
        <pc:chgData name="McHarg, Catherine" userId="88b8f76c-9ae3-4745-88eb-fe0667a22af5" providerId="ADAL" clId="{6B91ACF3-39BF-4E75-BA13-19DDA1E232E7}" dt="2022-04-13T16:46:34.507" v="47" actId="2696"/>
        <pc:sldMkLst>
          <pc:docMk/>
          <pc:sldMk cId="1855997890" sldId="301"/>
        </pc:sldMkLst>
      </pc:sldChg>
      <pc:sldChg chg="del">
        <pc:chgData name="McHarg, Catherine" userId="88b8f76c-9ae3-4745-88eb-fe0667a22af5" providerId="ADAL" clId="{6B91ACF3-39BF-4E75-BA13-19DDA1E232E7}" dt="2022-04-13T16:46:34.510" v="48" actId="2696"/>
        <pc:sldMkLst>
          <pc:docMk/>
          <pc:sldMk cId="1540240814" sldId="302"/>
        </pc:sldMkLst>
      </pc:sldChg>
      <pc:sldChg chg="del">
        <pc:chgData name="McHarg, Catherine" userId="88b8f76c-9ae3-4745-88eb-fe0667a22af5" providerId="ADAL" clId="{6B91ACF3-39BF-4E75-BA13-19DDA1E232E7}" dt="2022-04-14T11:49:19.280" v="744" actId="2696"/>
        <pc:sldMkLst>
          <pc:docMk/>
          <pc:sldMk cId="3303059313" sldId="302"/>
        </pc:sldMkLst>
      </pc:sldChg>
      <pc:sldChg chg="del">
        <pc:chgData name="McHarg, Catherine" userId="88b8f76c-9ae3-4745-88eb-fe0667a22af5" providerId="ADAL" clId="{6B91ACF3-39BF-4E75-BA13-19DDA1E232E7}" dt="2022-04-13T16:46:34.513" v="49" actId="2696"/>
        <pc:sldMkLst>
          <pc:docMk/>
          <pc:sldMk cId="961714679" sldId="303"/>
        </pc:sldMkLst>
      </pc:sldChg>
      <pc:sldChg chg="addSp modSp">
        <pc:chgData name="McHarg, Catherine" userId="88b8f76c-9ae3-4745-88eb-fe0667a22af5" providerId="ADAL" clId="{6B91ACF3-39BF-4E75-BA13-19DDA1E232E7}" dt="2022-04-21T12:36:10.222" v="1033" actId="6549"/>
        <pc:sldMkLst>
          <pc:docMk/>
          <pc:sldMk cId="4043625569" sldId="303"/>
        </pc:sldMkLst>
        <pc:spChg chg="add mod">
          <ac:chgData name="McHarg, Catherine" userId="88b8f76c-9ae3-4745-88eb-fe0667a22af5" providerId="ADAL" clId="{6B91ACF3-39BF-4E75-BA13-19DDA1E232E7}" dt="2022-04-21T12:36:10.222" v="1033" actId="6549"/>
          <ac:spMkLst>
            <pc:docMk/>
            <pc:sldMk cId="4043625569" sldId="303"/>
            <ac:spMk id="2" creationId="{46426A1F-37C6-4416-88D3-30EF8AA1607B}"/>
          </ac:spMkLst>
        </pc:spChg>
      </pc:sldChg>
      <pc:sldChg chg="del">
        <pc:chgData name="McHarg, Catherine" userId="88b8f76c-9ae3-4745-88eb-fe0667a22af5" providerId="ADAL" clId="{6B91ACF3-39BF-4E75-BA13-19DDA1E232E7}" dt="2022-04-13T16:46:43.116" v="50" actId="2696"/>
        <pc:sldMkLst>
          <pc:docMk/>
          <pc:sldMk cId="603779775" sldId="304"/>
        </pc:sldMkLst>
      </pc:sldChg>
      <pc:sldChg chg="addSp modSp add ord">
        <pc:chgData name="McHarg, Catherine" userId="88b8f76c-9ae3-4745-88eb-fe0667a22af5" providerId="ADAL" clId="{6B91ACF3-39BF-4E75-BA13-19DDA1E232E7}" dt="2022-04-21T12:37:09.303" v="1039" actId="6549"/>
        <pc:sldMkLst>
          <pc:docMk/>
          <pc:sldMk cId="1058315493" sldId="304"/>
        </pc:sldMkLst>
        <pc:spChg chg="add mod">
          <ac:chgData name="McHarg, Catherine" userId="88b8f76c-9ae3-4745-88eb-fe0667a22af5" providerId="ADAL" clId="{6B91ACF3-39BF-4E75-BA13-19DDA1E232E7}" dt="2022-04-21T12:37:09.303" v="1039" actId="6549"/>
          <ac:spMkLst>
            <pc:docMk/>
            <pc:sldMk cId="1058315493" sldId="304"/>
            <ac:spMk id="2" creationId="{9634F602-7A7A-47EC-BB0B-8BD941DAEF5F}"/>
          </ac:spMkLst>
        </pc:spChg>
      </pc:sldChg>
      <pc:sldChg chg="del">
        <pc:chgData name="McHarg, Catherine" userId="88b8f76c-9ae3-4745-88eb-fe0667a22af5" providerId="ADAL" clId="{6B91ACF3-39BF-4E75-BA13-19DDA1E232E7}" dt="2022-04-13T16:46:43.118" v="51" actId="2696"/>
        <pc:sldMkLst>
          <pc:docMk/>
          <pc:sldMk cId="244998018" sldId="305"/>
        </pc:sldMkLst>
      </pc:sldChg>
      <pc:sldChg chg="addSp modSp add ord">
        <pc:chgData name="McHarg, Catherine" userId="88b8f76c-9ae3-4745-88eb-fe0667a22af5" providerId="ADAL" clId="{6B91ACF3-39BF-4E75-BA13-19DDA1E232E7}" dt="2022-04-21T12:37:13.103" v="1041" actId="6549"/>
        <pc:sldMkLst>
          <pc:docMk/>
          <pc:sldMk cId="2777487656" sldId="305"/>
        </pc:sldMkLst>
        <pc:spChg chg="add mod">
          <ac:chgData name="McHarg, Catherine" userId="88b8f76c-9ae3-4745-88eb-fe0667a22af5" providerId="ADAL" clId="{6B91ACF3-39BF-4E75-BA13-19DDA1E232E7}" dt="2022-04-21T12:37:13.103" v="1041" actId="6549"/>
          <ac:spMkLst>
            <pc:docMk/>
            <pc:sldMk cId="2777487656" sldId="305"/>
            <ac:spMk id="2" creationId="{BB47AA88-495F-4D77-9DAA-0BAD412A3AA3}"/>
          </ac:spMkLst>
        </pc:spChg>
      </pc:sldChg>
      <pc:sldChg chg="del">
        <pc:chgData name="McHarg, Catherine" userId="88b8f76c-9ae3-4745-88eb-fe0667a22af5" providerId="ADAL" clId="{6B91ACF3-39BF-4E75-BA13-19DDA1E232E7}" dt="2022-04-13T16:46:43.121" v="52" actId="2696"/>
        <pc:sldMkLst>
          <pc:docMk/>
          <pc:sldMk cId="3948640549" sldId="306"/>
        </pc:sldMkLst>
      </pc:sldChg>
      <pc:sldChg chg="addSp modSp add ord">
        <pc:chgData name="McHarg, Catherine" userId="88b8f76c-9ae3-4745-88eb-fe0667a22af5" providerId="ADAL" clId="{6B91ACF3-39BF-4E75-BA13-19DDA1E232E7}" dt="2022-04-21T12:37:29.111" v="1045" actId="6549"/>
        <pc:sldMkLst>
          <pc:docMk/>
          <pc:sldMk cId="4008917035" sldId="306"/>
        </pc:sldMkLst>
        <pc:spChg chg="add mod">
          <ac:chgData name="McHarg, Catherine" userId="88b8f76c-9ae3-4745-88eb-fe0667a22af5" providerId="ADAL" clId="{6B91ACF3-39BF-4E75-BA13-19DDA1E232E7}" dt="2022-04-21T12:37:29.111" v="1045" actId="6549"/>
          <ac:spMkLst>
            <pc:docMk/>
            <pc:sldMk cId="4008917035" sldId="306"/>
            <ac:spMk id="2" creationId="{2EB0ABA0-4600-4F3C-A93A-E6B22A0A38D2}"/>
          </ac:spMkLst>
        </pc:spChg>
      </pc:sldChg>
      <pc:sldChg chg="del">
        <pc:chgData name="McHarg, Catherine" userId="88b8f76c-9ae3-4745-88eb-fe0667a22af5" providerId="ADAL" clId="{6B91ACF3-39BF-4E75-BA13-19DDA1E232E7}" dt="2022-04-13T16:46:43.123" v="53" actId="2696"/>
        <pc:sldMkLst>
          <pc:docMk/>
          <pc:sldMk cId="1697997090" sldId="307"/>
        </pc:sldMkLst>
      </pc:sldChg>
      <pc:sldChg chg="addSp modSp add">
        <pc:chgData name="McHarg, Catherine" userId="88b8f76c-9ae3-4745-88eb-fe0667a22af5" providerId="ADAL" clId="{6B91ACF3-39BF-4E75-BA13-19DDA1E232E7}" dt="2022-04-21T12:37:17.134" v="1043" actId="6549"/>
        <pc:sldMkLst>
          <pc:docMk/>
          <pc:sldMk cId="3413521915" sldId="307"/>
        </pc:sldMkLst>
        <pc:spChg chg="add mod">
          <ac:chgData name="McHarg, Catherine" userId="88b8f76c-9ae3-4745-88eb-fe0667a22af5" providerId="ADAL" clId="{6B91ACF3-39BF-4E75-BA13-19DDA1E232E7}" dt="2022-04-21T12:37:17.134" v="1043" actId="6549"/>
          <ac:spMkLst>
            <pc:docMk/>
            <pc:sldMk cId="3413521915" sldId="307"/>
            <ac:spMk id="2" creationId="{B153789D-85DE-4E92-935A-B42A344090C4}"/>
          </ac:spMkLst>
        </pc:spChg>
      </pc:sldChg>
      <pc:sldChg chg="del">
        <pc:chgData name="McHarg, Catherine" userId="88b8f76c-9ae3-4745-88eb-fe0667a22af5" providerId="ADAL" clId="{6B91ACF3-39BF-4E75-BA13-19DDA1E232E7}" dt="2022-04-13T16:46:43.125" v="54" actId="2696"/>
        <pc:sldMkLst>
          <pc:docMk/>
          <pc:sldMk cId="2018969822" sldId="308"/>
        </pc:sldMkLst>
      </pc:sldChg>
      <pc:sldChg chg="addSp modSp add ord">
        <pc:chgData name="McHarg, Catherine" userId="88b8f76c-9ae3-4745-88eb-fe0667a22af5" providerId="ADAL" clId="{6B91ACF3-39BF-4E75-BA13-19DDA1E232E7}" dt="2022-04-21T12:37:33.985" v="1047" actId="6549"/>
        <pc:sldMkLst>
          <pc:docMk/>
          <pc:sldMk cId="3037111678" sldId="308"/>
        </pc:sldMkLst>
        <pc:spChg chg="add mod">
          <ac:chgData name="McHarg, Catherine" userId="88b8f76c-9ae3-4745-88eb-fe0667a22af5" providerId="ADAL" clId="{6B91ACF3-39BF-4E75-BA13-19DDA1E232E7}" dt="2022-04-21T12:37:33.985" v="1047" actId="6549"/>
          <ac:spMkLst>
            <pc:docMk/>
            <pc:sldMk cId="3037111678" sldId="308"/>
            <ac:spMk id="2" creationId="{E2DD7B05-0480-440D-AE2C-122EAA0620F0}"/>
          </ac:spMkLst>
        </pc:spChg>
      </pc:sldChg>
      <pc:sldChg chg="addSp modSp add ord">
        <pc:chgData name="McHarg, Catherine" userId="88b8f76c-9ae3-4745-88eb-fe0667a22af5" providerId="ADAL" clId="{6B91ACF3-39BF-4E75-BA13-19DDA1E232E7}" dt="2022-04-21T12:37:38.702" v="1049" actId="6549"/>
        <pc:sldMkLst>
          <pc:docMk/>
          <pc:sldMk cId="56641975" sldId="309"/>
        </pc:sldMkLst>
        <pc:spChg chg="add mod">
          <ac:chgData name="McHarg, Catherine" userId="88b8f76c-9ae3-4745-88eb-fe0667a22af5" providerId="ADAL" clId="{6B91ACF3-39BF-4E75-BA13-19DDA1E232E7}" dt="2022-04-21T12:37:38.702" v="1049" actId="6549"/>
          <ac:spMkLst>
            <pc:docMk/>
            <pc:sldMk cId="56641975" sldId="309"/>
            <ac:spMk id="2" creationId="{CFCD6207-6D89-438F-950C-91534357AAE3}"/>
          </ac:spMkLst>
        </pc:spChg>
      </pc:sldChg>
      <pc:sldChg chg="del">
        <pc:chgData name="McHarg, Catherine" userId="88b8f76c-9ae3-4745-88eb-fe0667a22af5" providerId="ADAL" clId="{6B91ACF3-39BF-4E75-BA13-19DDA1E232E7}" dt="2022-04-13T16:46:43.128" v="55" actId="2696"/>
        <pc:sldMkLst>
          <pc:docMk/>
          <pc:sldMk cId="3681783862" sldId="309"/>
        </pc:sldMkLst>
      </pc:sldChg>
      <pc:sldChg chg="del">
        <pc:chgData name="McHarg, Catherine" userId="88b8f76c-9ae3-4745-88eb-fe0667a22af5" providerId="ADAL" clId="{6B91ACF3-39BF-4E75-BA13-19DDA1E232E7}" dt="2022-04-13T16:46:43.130" v="56" actId="2696"/>
        <pc:sldMkLst>
          <pc:docMk/>
          <pc:sldMk cId="3465077640" sldId="310"/>
        </pc:sldMkLst>
      </pc:sldChg>
      <pc:sldChg chg="addSp modSp add ord">
        <pc:chgData name="McHarg, Catherine" userId="88b8f76c-9ae3-4745-88eb-fe0667a22af5" providerId="ADAL" clId="{6B91ACF3-39BF-4E75-BA13-19DDA1E232E7}" dt="2022-04-21T12:37:47.607" v="1051" actId="6549"/>
        <pc:sldMkLst>
          <pc:docMk/>
          <pc:sldMk cId="4087708164" sldId="310"/>
        </pc:sldMkLst>
        <pc:spChg chg="add mod">
          <ac:chgData name="McHarg, Catherine" userId="88b8f76c-9ae3-4745-88eb-fe0667a22af5" providerId="ADAL" clId="{6B91ACF3-39BF-4E75-BA13-19DDA1E232E7}" dt="2022-04-21T12:37:47.607" v="1051" actId="6549"/>
          <ac:spMkLst>
            <pc:docMk/>
            <pc:sldMk cId="4087708164" sldId="310"/>
            <ac:spMk id="2" creationId="{FA668DC7-D232-4B12-8622-F26E45A8D5BE}"/>
          </ac:spMkLst>
        </pc:spChg>
      </pc:sldChg>
      <pc:sldChg chg="del">
        <pc:chgData name="McHarg, Catherine" userId="88b8f76c-9ae3-4745-88eb-fe0667a22af5" providerId="ADAL" clId="{6B91ACF3-39BF-4E75-BA13-19DDA1E232E7}" dt="2022-04-13T16:46:49.933" v="57" actId="2696"/>
        <pc:sldMkLst>
          <pc:docMk/>
          <pc:sldMk cId="2866159653" sldId="311"/>
        </pc:sldMkLst>
      </pc:sldChg>
      <pc:sldChg chg="addSp modSp add ord">
        <pc:chgData name="McHarg, Catherine" userId="88b8f76c-9ae3-4745-88eb-fe0667a22af5" providerId="ADAL" clId="{6B91ACF3-39BF-4E75-BA13-19DDA1E232E7}" dt="2022-04-21T12:37:51.696" v="1053" actId="6549"/>
        <pc:sldMkLst>
          <pc:docMk/>
          <pc:sldMk cId="3076383729" sldId="311"/>
        </pc:sldMkLst>
        <pc:spChg chg="add mod">
          <ac:chgData name="McHarg, Catherine" userId="88b8f76c-9ae3-4745-88eb-fe0667a22af5" providerId="ADAL" clId="{6B91ACF3-39BF-4E75-BA13-19DDA1E232E7}" dt="2022-04-21T12:37:51.696" v="1053" actId="6549"/>
          <ac:spMkLst>
            <pc:docMk/>
            <pc:sldMk cId="3076383729" sldId="311"/>
            <ac:spMk id="2" creationId="{9BA2792F-2728-438C-84B5-F604062D8008}"/>
          </ac:spMkLst>
        </pc:spChg>
      </pc:sldChg>
      <pc:sldChg chg="addSp modSp add ord">
        <pc:chgData name="McHarg, Catherine" userId="88b8f76c-9ae3-4745-88eb-fe0667a22af5" providerId="ADAL" clId="{6B91ACF3-39BF-4E75-BA13-19DDA1E232E7}" dt="2022-04-21T12:37:57.115" v="1055" actId="6549"/>
        <pc:sldMkLst>
          <pc:docMk/>
          <pc:sldMk cId="1961325473" sldId="312"/>
        </pc:sldMkLst>
        <pc:spChg chg="add mod">
          <ac:chgData name="McHarg, Catherine" userId="88b8f76c-9ae3-4745-88eb-fe0667a22af5" providerId="ADAL" clId="{6B91ACF3-39BF-4E75-BA13-19DDA1E232E7}" dt="2022-04-21T12:37:57.115" v="1055" actId="6549"/>
          <ac:spMkLst>
            <pc:docMk/>
            <pc:sldMk cId="1961325473" sldId="312"/>
            <ac:spMk id="2" creationId="{F968C7C1-5171-4793-8E46-5482EF8F09CB}"/>
          </ac:spMkLst>
        </pc:spChg>
      </pc:sldChg>
      <pc:sldChg chg="del">
        <pc:chgData name="McHarg, Catherine" userId="88b8f76c-9ae3-4745-88eb-fe0667a22af5" providerId="ADAL" clId="{6B91ACF3-39BF-4E75-BA13-19DDA1E232E7}" dt="2022-04-13T16:46:49.936" v="58" actId="2696"/>
        <pc:sldMkLst>
          <pc:docMk/>
          <pc:sldMk cId="3621453449" sldId="312"/>
        </pc:sldMkLst>
      </pc:sldChg>
      <pc:sldChg chg="del">
        <pc:chgData name="McHarg, Catherine" userId="88b8f76c-9ae3-4745-88eb-fe0667a22af5" providerId="ADAL" clId="{6B91ACF3-39BF-4E75-BA13-19DDA1E232E7}" dt="2022-04-13T16:46:49.938" v="59" actId="2696"/>
        <pc:sldMkLst>
          <pc:docMk/>
          <pc:sldMk cId="1850451551" sldId="313"/>
        </pc:sldMkLst>
      </pc:sldChg>
      <pc:sldChg chg="addSp modSp add ord">
        <pc:chgData name="McHarg, Catherine" userId="88b8f76c-9ae3-4745-88eb-fe0667a22af5" providerId="ADAL" clId="{6B91ACF3-39BF-4E75-BA13-19DDA1E232E7}" dt="2022-04-20T06:56:08.788" v="967" actId="12789"/>
        <pc:sldMkLst>
          <pc:docMk/>
          <pc:sldMk cId="4111021296" sldId="313"/>
        </pc:sldMkLst>
        <pc:spChg chg="add mod">
          <ac:chgData name="McHarg, Catherine" userId="88b8f76c-9ae3-4745-88eb-fe0667a22af5" providerId="ADAL" clId="{6B91ACF3-39BF-4E75-BA13-19DDA1E232E7}" dt="2022-04-20T06:56:08.788" v="967" actId="12789"/>
          <ac:spMkLst>
            <pc:docMk/>
            <pc:sldMk cId="4111021296" sldId="313"/>
            <ac:spMk id="2" creationId="{A87F1A1D-7B00-4AD0-B7E9-A6E98B49CBEF}"/>
          </ac:spMkLst>
        </pc:spChg>
      </pc:sldChg>
      <pc:sldChg chg="addSp modSp add">
        <pc:chgData name="McHarg, Catherine" userId="88b8f76c-9ae3-4745-88eb-fe0667a22af5" providerId="ADAL" clId="{6B91ACF3-39BF-4E75-BA13-19DDA1E232E7}" dt="2022-04-21T12:38:07.031" v="1057" actId="6549"/>
        <pc:sldMkLst>
          <pc:docMk/>
          <pc:sldMk cId="970826084" sldId="314"/>
        </pc:sldMkLst>
        <pc:spChg chg="add mod">
          <ac:chgData name="McHarg, Catherine" userId="88b8f76c-9ae3-4745-88eb-fe0667a22af5" providerId="ADAL" clId="{6B91ACF3-39BF-4E75-BA13-19DDA1E232E7}" dt="2022-04-21T12:38:07.031" v="1057" actId="6549"/>
          <ac:spMkLst>
            <pc:docMk/>
            <pc:sldMk cId="970826084" sldId="314"/>
            <ac:spMk id="2" creationId="{94F9F4D2-BBEE-4AFA-8B83-338C26068966}"/>
          </ac:spMkLst>
        </pc:spChg>
      </pc:sldChg>
      <pc:sldChg chg="del">
        <pc:chgData name="McHarg, Catherine" userId="88b8f76c-9ae3-4745-88eb-fe0667a22af5" providerId="ADAL" clId="{6B91ACF3-39BF-4E75-BA13-19DDA1E232E7}" dt="2022-04-13T16:46:49.940" v="60" actId="2696"/>
        <pc:sldMkLst>
          <pc:docMk/>
          <pc:sldMk cId="3214118769" sldId="314"/>
        </pc:sldMkLst>
      </pc:sldChg>
      <pc:sldChg chg="addSp delSp modSp add ord">
        <pc:chgData name="McHarg, Catherine" userId="88b8f76c-9ae3-4745-88eb-fe0667a22af5" providerId="ADAL" clId="{6B91ACF3-39BF-4E75-BA13-19DDA1E232E7}" dt="2022-04-21T12:38:15.110" v="1059" actId="6549"/>
        <pc:sldMkLst>
          <pc:docMk/>
          <pc:sldMk cId="657122824" sldId="315"/>
        </pc:sldMkLst>
        <pc:spChg chg="add del">
          <ac:chgData name="McHarg, Catherine" userId="88b8f76c-9ae3-4745-88eb-fe0667a22af5" providerId="ADAL" clId="{6B91ACF3-39BF-4E75-BA13-19DDA1E232E7}" dt="2022-04-14T11:53:57.270" v="770"/>
          <ac:spMkLst>
            <pc:docMk/>
            <pc:sldMk cId="657122824" sldId="315"/>
            <ac:spMk id="2" creationId="{768C2156-E687-42D5-99F8-D69FECCC591F}"/>
          </ac:spMkLst>
        </pc:spChg>
        <pc:spChg chg="add mod">
          <ac:chgData name="McHarg, Catherine" userId="88b8f76c-9ae3-4745-88eb-fe0667a22af5" providerId="ADAL" clId="{6B91ACF3-39BF-4E75-BA13-19DDA1E232E7}" dt="2022-04-21T12:38:15.110" v="1059" actId="6549"/>
          <ac:spMkLst>
            <pc:docMk/>
            <pc:sldMk cId="657122824" sldId="315"/>
            <ac:spMk id="3" creationId="{D5B72D52-E8E4-49CF-B7C3-76A705A6CD33}"/>
          </ac:spMkLst>
        </pc:spChg>
      </pc:sldChg>
      <pc:sldChg chg="del">
        <pc:chgData name="McHarg, Catherine" userId="88b8f76c-9ae3-4745-88eb-fe0667a22af5" providerId="ADAL" clId="{6B91ACF3-39BF-4E75-BA13-19DDA1E232E7}" dt="2022-04-13T16:46:49.942" v="61" actId="2696"/>
        <pc:sldMkLst>
          <pc:docMk/>
          <pc:sldMk cId="3745951869" sldId="315"/>
        </pc:sldMkLst>
      </pc:sldChg>
      <pc:sldChg chg="modSp add">
        <pc:chgData name="McHarg, Catherine" userId="88b8f76c-9ae3-4745-88eb-fe0667a22af5" providerId="ADAL" clId="{6B91ACF3-39BF-4E75-BA13-19DDA1E232E7}" dt="2022-04-21T12:35:55.966" v="1029" actId="6549"/>
        <pc:sldMkLst>
          <pc:docMk/>
          <pc:sldMk cId="945560719" sldId="316"/>
        </pc:sldMkLst>
        <pc:spChg chg="mod">
          <ac:chgData name="McHarg, Catherine" userId="88b8f76c-9ae3-4745-88eb-fe0667a22af5" providerId="ADAL" clId="{6B91ACF3-39BF-4E75-BA13-19DDA1E232E7}" dt="2022-04-21T12:35:55.966" v="1029" actId="6549"/>
          <ac:spMkLst>
            <pc:docMk/>
            <pc:sldMk cId="945560719" sldId="316"/>
            <ac:spMk id="2" creationId="{6480B248-917C-4B27-9E7F-47A9F05F5943}"/>
          </ac:spMkLst>
        </pc:spChg>
      </pc:sldChg>
      <pc:sldChg chg="del">
        <pc:chgData name="McHarg, Catherine" userId="88b8f76c-9ae3-4745-88eb-fe0667a22af5" providerId="ADAL" clId="{6B91ACF3-39BF-4E75-BA13-19DDA1E232E7}" dt="2022-04-13T16:46:49.944" v="62" actId="2696"/>
        <pc:sldMkLst>
          <pc:docMk/>
          <pc:sldMk cId="3472760496" sldId="316"/>
        </pc:sldMkLst>
      </pc:sldChg>
      <pc:sldChg chg="addSp modSp add modNotesTx">
        <pc:chgData name="McHarg, Catherine" userId="88b8f76c-9ae3-4745-88eb-fe0667a22af5" providerId="ADAL" clId="{6B91ACF3-39BF-4E75-BA13-19DDA1E232E7}" dt="2022-04-21T12:35:49.527" v="1027" actId="20577"/>
        <pc:sldMkLst>
          <pc:docMk/>
          <pc:sldMk cId="1529878679" sldId="317"/>
        </pc:sldMkLst>
        <pc:picChg chg="add mod">
          <ac:chgData name="McHarg, Catherine" userId="88b8f76c-9ae3-4745-88eb-fe0667a22af5" providerId="ADAL" clId="{6B91ACF3-39BF-4E75-BA13-19DDA1E232E7}" dt="2022-04-20T06:58:48.303" v="975"/>
          <ac:picMkLst>
            <pc:docMk/>
            <pc:sldMk cId="1529878679" sldId="317"/>
            <ac:picMk id="3" creationId="{EAE15F54-138E-4AEC-AF05-CC10BF9514C2}"/>
          </ac:picMkLst>
        </pc:picChg>
      </pc:sldChg>
      <pc:sldChg chg="del">
        <pc:chgData name="McHarg, Catherine" userId="88b8f76c-9ae3-4745-88eb-fe0667a22af5" providerId="ADAL" clId="{6B91ACF3-39BF-4E75-BA13-19DDA1E232E7}" dt="2022-04-13T16:46:49.946" v="63" actId="2696"/>
        <pc:sldMkLst>
          <pc:docMk/>
          <pc:sldMk cId="3984844101" sldId="317"/>
        </pc:sldMkLst>
      </pc:sldChg>
      <pc:sldChg chg="modSp add ord">
        <pc:chgData name="McHarg, Catherine" userId="88b8f76c-9ae3-4745-88eb-fe0667a22af5" providerId="ADAL" clId="{6B91ACF3-39BF-4E75-BA13-19DDA1E232E7}" dt="2022-04-21T12:35:25.880" v="984" actId="20577"/>
        <pc:sldMkLst>
          <pc:docMk/>
          <pc:sldMk cId="1507773584" sldId="318"/>
        </pc:sldMkLst>
        <pc:spChg chg="mod">
          <ac:chgData name="McHarg, Catherine" userId="88b8f76c-9ae3-4745-88eb-fe0667a22af5" providerId="ADAL" clId="{6B91ACF3-39BF-4E75-BA13-19DDA1E232E7}" dt="2022-04-21T12:35:25.880" v="984" actId="20577"/>
          <ac:spMkLst>
            <pc:docMk/>
            <pc:sldMk cId="1507773584" sldId="318"/>
            <ac:spMk id="3" creationId="{34BC83BB-3224-4192-A1FE-4D1CC53D63D8}"/>
          </ac:spMkLst>
        </pc:spChg>
      </pc:sldChg>
      <pc:sldChg chg="del">
        <pc:chgData name="McHarg, Catherine" userId="88b8f76c-9ae3-4745-88eb-fe0667a22af5" providerId="ADAL" clId="{6B91ACF3-39BF-4E75-BA13-19DDA1E232E7}" dt="2022-04-13T16:46:49.948" v="64" actId="2696"/>
        <pc:sldMkLst>
          <pc:docMk/>
          <pc:sldMk cId="4198528941" sldId="318"/>
        </pc:sldMkLst>
      </pc:sldChg>
      <pc:sldChg chg="del">
        <pc:chgData name="McHarg, Catherine" userId="88b8f76c-9ae3-4745-88eb-fe0667a22af5" providerId="ADAL" clId="{6B91ACF3-39BF-4E75-BA13-19DDA1E232E7}" dt="2022-04-13T16:46:49.951" v="65" actId="2696"/>
        <pc:sldMkLst>
          <pc:docMk/>
          <pc:sldMk cId="287722944" sldId="319"/>
        </pc:sldMkLst>
      </pc:sldChg>
      <pc:sldChg chg="del">
        <pc:chgData name="McHarg, Catherine" userId="88b8f76c-9ae3-4745-88eb-fe0667a22af5" providerId="ADAL" clId="{6B91ACF3-39BF-4E75-BA13-19DDA1E232E7}" dt="2022-04-13T16:46:56.083" v="66" actId="2696"/>
        <pc:sldMkLst>
          <pc:docMk/>
          <pc:sldMk cId="689980312" sldId="320"/>
        </pc:sldMkLst>
      </pc:sldChg>
      <pc:sldChg chg="del">
        <pc:chgData name="McHarg, Catherine" userId="88b8f76c-9ae3-4745-88eb-fe0667a22af5" providerId="ADAL" clId="{6B91ACF3-39BF-4E75-BA13-19DDA1E232E7}" dt="2022-04-13T16:46:56.085" v="67" actId="2696"/>
        <pc:sldMkLst>
          <pc:docMk/>
          <pc:sldMk cId="3596866979" sldId="321"/>
        </pc:sldMkLst>
      </pc:sldChg>
      <pc:sldChg chg="del">
        <pc:chgData name="McHarg, Catherine" userId="88b8f76c-9ae3-4745-88eb-fe0667a22af5" providerId="ADAL" clId="{6B91ACF3-39BF-4E75-BA13-19DDA1E232E7}" dt="2022-04-13T16:46:56.087" v="68" actId="2696"/>
        <pc:sldMkLst>
          <pc:docMk/>
          <pc:sldMk cId="3640536661" sldId="322"/>
        </pc:sldMkLst>
      </pc:sldChg>
      <pc:sldChg chg="del">
        <pc:chgData name="McHarg, Catherine" userId="88b8f76c-9ae3-4745-88eb-fe0667a22af5" providerId="ADAL" clId="{6B91ACF3-39BF-4E75-BA13-19DDA1E232E7}" dt="2022-04-13T16:46:56.090" v="69" actId="2696"/>
        <pc:sldMkLst>
          <pc:docMk/>
          <pc:sldMk cId="2343643008" sldId="323"/>
        </pc:sldMkLst>
      </pc:sldChg>
      <pc:sldChg chg="del">
        <pc:chgData name="McHarg, Catherine" userId="88b8f76c-9ae3-4745-88eb-fe0667a22af5" providerId="ADAL" clId="{6B91ACF3-39BF-4E75-BA13-19DDA1E232E7}" dt="2022-04-13T16:46:56.093" v="70" actId="2696"/>
        <pc:sldMkLst>
          <pc:docMk/>
          <pc:sldMk cId="1726891939" sldId="324"/>
        </pc:sldMkLst>
      </pc:sldChg>
      <pc:sldChg chg="del">
        <pc:chgData name="McHarg, Catherine" userId="88b8f76c-9ae3-4745-88eb-fe0667a22af5" providerId="ADAL" clId="{6B91ACF3-39BF-4E75-BA13-19DDA1E232E7}" dt="2022-04-13T16:46:56.095" v="71" actId="2696"/>
        <pc:sldMkLst>
          <pc:docMk/>
          <pc:sldMk cId="1926257016" sldId="325"/>
        </pc:sldMkLst>
      </pc:sldChg>
      <pc:sldChg chg="del">
        <pc:chgData name="McHarg, Catherine" userId="88b8f76c-9ae3-4745-88eb-fe0667a22af5" providerId="ADAL" clId="{6B91ACF3-39BF-4E75-BA13-19DDA1E232E7}" dt="2022-04-13T16:46:56.098" v="72" actId="2696"/>
        <pc:sldMkLst>
          <pc:docMk/>
          <pc:sldMk cId="1055607670" sldId="326"/>
        </pc:sldMkLst>
      </pc:sldChg>
      <pc:sldChg chg="del">
        <pc:chgData name="McHarg, Catherine" userId="88b8f76c-9ae3-4745-88eb-fe0667a22af5" providerId="ADAL" clId="{6B91ACF3-39BF-4E75-BA13-19DDA1E232E7}" dt="2022-04-13T16:46:56.100" v="73" actId="2696"/>
        <pc:sldMkLst>
          <pc:docMk/>
          <pc:sldMk cId="1809654532" sldId="327"/>
        </pc:sldMkLst>
      </pc:sldChg>
      <pc:sldChg chg="del">
        <pc:chgData name="McHarg, Catherine" userId="88b8f76c-9ae3-4745-88eb-fe0667a22af5" providerId="ADAL" clId="{6B91ACF3-39BF-4E75-BA13-19DDA1E232E7}" dt="2022-04-13T16:46:56.102" v="74" actId="2696"/>
        <pc:sldMkLst>
          <pc:docMk/>
          <pc:sldMk cId="2093754873" sldId="328"/>
        </pc:sldMkLst>
      </pc:sldChg>
      <pc:sldChg chg="del">
        <pc:chgData name="McHarg, Catherine" userId="88b8f76c-9ae3-4745-88eb-fe0667a22af5" providerId="ADAL" clId="{6B91ACF3-39BF-4E75-BA13-19DDA1E232E7}" dt="2022-04-13T16:46:56.104" v="75" actId="2696"/>
        <pc:sldMkLst>
          <pc:docMk/>
          <pc:sldMk cId="2239930277" sldId="329"/>
        </pc:sldMkLst>
      </pc:sldChg>
      <pc:sldChg chg="del">
        <pc:chgData name="McHarg, Catherine" userId="88b8f76c-9ae3-4745-88eb-fe0667a22af5" providerId="ADAL" clId="{6B91ACF3-39BF-4E75-BA13-19DDA1E232E7}" dt="2022-04-13T16:47:01.179" v="76" actId="2696"/>
        <pc:sldMkLst>
          <pc:docMk/>
          <pc:sldMk cId="3367282058" sldId="330"/>
        </pc:sldMkLst>
      </pc:sldChg>
      <pc:sldChg chg="del">
        <pc:chgData name="McHarg, Catherine" userId="88b8f76c-9ae3-4745-88eb-fe0667a22af5" providerId="ADAL" clId="{6B91ACF3-39BF-4E75-BA13-19DDA1E232E7}" dt="2022-04-13T16:47:01.181" v="77" actId="2696"/>
        <pc:sldMkLst>
          <pc:docMk/>
          <pc:sldMk cId="1254081194" sldId="331"/>
        </pc:sldMkLst>
      </pc:sldChg>
      <pc:sldChg chg="del">
        <pc:chgData name="McHarg, Catherine" userId="88b8f76c-9ae3-4745-88eb-fe0667a22af5" providerId="ADAL" clId="{6B91ACF3-39BF-4E75-BA13-19DDA1E232E7}" dt="2022-04-13T16:47:01.183" v="78" actId="2696"/>
        <pc:sldMkLst>
          <pc:docMk/>
          <pc:sldMk cId="849782578" sldId="332"/>
        </pc:sldMkLst>
      </pc:sldChg>
      <pc:sldChg chg="del">
        <pc:chgData name="McHarg, Catherine" userId="88b8f76c-9ae3-4745-88eb-fe0667a22af5" providerId="ADAL" clId="{6B91ACF3-39BF-4E75-BA13-19DDA1E232E7}" dt="2022-04-13T16:47:01.185" v="79" actId="2696"/>
        <pc:sldMkLst>
          <pc:docMk/>
          <pc:sldMk cId="162832811" sldId="333"/>
        </pc:sldMkLst>
      </pc:sldChg>
      <pc:sldChg chg="del">
        <pc:chgData name="McHarg, Catherine" userId="88b8f76c-9ae3-4745-88eb-fe0667a22af5" providerId="ADAL" clId="{6B91ACF3-39BF-4E75-BA13-19DDA1E232E7}" dt="2022-04-13T16:47:01.187" v="80" actId="2696"/>
        <pc:sldMkLst>
          <pc:docMk/>
          <pc:sldMk cId="1505059487" sldId="334"/>
        </pc:sldMkLst>
      </pc:sldChg>
      <pc:sldChg chg="del">
        <pc:chgData name="McHarg, Catherine" userId="88b8f76c-9ae3-4745-88eb-fe0667a22af5" providerId="ADAL" clId="{6B91ACF3-39BF-4E75-BA13-19DDA1E232E7}" dt="2022-04-13T16:47:01.189" v="81" actId="2696"/>
        <pc:sldMkLst>
          <pc:docMk/>
          <pc:sldMk cId="386129236" sldId="335"/>
        </pc:sldMkLst>
      </pc:sldChg>
      <pc:sldChg chg="del">
        <pc:chgData name="McHarg, Catherine" userId="88b8f76c-9ae3-4745-88eb-fe0667a22af5" providerId="ADAL" clId="{6B91ACF3-39BF-4E75-BA13-19DDA1E232E7}" dt="2022-04-13T16:47:01.191" v="82" actId="2696"/>
        <pc:sldMkLst>
          <pc:docMk/>
          <pc:sldMk cId="555810709" sldId="336"/>
        </pc:sldMkLst>
      </pc:sldChg>
      <pc:sldChg chg="del">
        <pc:chgData name="McHarg, Catherine" userId="88b8f76c-9ae3-4745-88eb-fe0667a22af5" providerId="ADAL" clId="{6B91ACF3-39BF-4E75-BA13-19DDA1E232E7}" dt="2022-04-13T16:47:01.193" v="83" actId="2696"/>
        <pc:sldMkLst>
          <pc:docMk/>
          <pc:sldMk cId="3457327875" sldId="337"/>
        </pc:sldMkLst>
      </pc:sldChg>
      <pc:sldChg chg="del">
        <pc:chgData name="McHarg, Catherine" userId="88b8f76c-9ae3-4745-88eb-fe0667a22af5" providerId="ADAL" clId="{6B91ACF3-39BF-4E75-BA13-19DDA1E232E7}" dt="2022-04-13T16:47:01.195" v="84" actId="2696"/>
        <pc:sldMkLst>
          <pc:docMk/>
          <pc:sldMk cId="4096819041" sldId="338"/>
        </pc:sldMkLst>
      </pc:sldChg>
      <pc:sldChg chg="del">
        <pc:chgData name="McHarg, Catherine" userId="88b8f76c-9ae3-4745-88eb-fe0667a22af5" providerId="ADAL" clId="{6B91ACF3-39BF-4E75-BA13-19DDA1E232E7}" dt="2022-04-13T16:47:01.198" v="85" actId="2696"/>
        <pc:sldMkLst>
          <pc:docMk/>
          <pc:sldMk cId="926901073" sldId="339"/>
        </pc:sldMkLst>
      </pc:sldChg>
      <pc:sldChg chg="del">
        <pc:chgData name="McHarg, Catherine" userId="88b8f76c-9ae3-4745-88eb-fe0667a22af5" providerId="ADAL" clId="{6B91ACF3-39BF-4E75-BA13-19DDA1E232E7}" dt="2022-04-13T16:47:04.753" v="86" actId="2696"/>
        <pc:sldMkLst>
          <pc:docMk/>
          <pc:sldMk cId="4051962350" sldId="340"/>
        </pc:sldMkLst>
      </pc:sldChg>
    </pc:docChg>
  </pc:docChgLst>
  <pc:docChgLst>
    <pc:chgData name="McHarg, Catherine" userId="S::catherine.mcharg@historicengland.org.uk::88b8f76c-9ae3-4745-88eb-fe0667a22af5" providerId="AD" clId="Web-{54678583-A1C2-42D9-9A9C-7A6F4AA35581}"/>
    <pc:docChg chg="modSld">
      <pc:chgData name="McHarg, Catherine" userId="S::catherine.mcharg@historicengland.org.uk::88b8f76c-9ae3-4745-88eb-fe0667a22af5" providerId="AD" clId="Web-{54678583-A1C2-42D9-9A9C-7A6F4AA35581}" dt="2022-04-20T08:03:11.783" v="6"/>
      <pc:docMkLst>
        <pc:docMk/>
      </pc:docMkLst>
      <pc:sldChg chg="modSp">
        <pc:chgData name="McHarg, Catherine" userId="S::catherine.mcharg@historicengland.org.uk::88b8f76c-9ae3-4745-88eb-fe0667a22af5" providerId="AD" clId="Web-{54678583-A1C2-42D9-9A9C-7A6F4AA35581}" dt="2022-04-20T08:02:45.861" v="3"/>
        <pc:sldMkLst>
          <pc:docMk/>
          <pc:sldMk cId="100347002" sldId="256"/>
        </pc:sldMkLst>
        <pc:picChg chg="mod">
          <ac:chgData name="McHarg, Catherine" userId="S::catherine.mcharg@historicengland.org.uk::88b8f76c-9ae3-4745-88eb-fe0667a22af5" providerId="AD" clId="Web-{54678583-A1C2-42D9-9A9C-7A6F4AA35581}" dt="2022-04-20T08:02:45.861" v="3"/>
          <ac:picMkLst>
            <pc:docMk/>
            <pc:sldMk cId="100347002" sldId="256"/>
            <ac:picMk id="4" creationId="{A258843A-4A5C-4A38-B113-204CFCDC18FF}"/>
          </ac:picMkLst>
        </pc:picChg>
      </pc:sldChg>
      <pc:sldChg chg="modSp">
        <pc:chgData name="McHarg, Catherine" userId="S::catherine.mcharg@historicengland.org.uk::88b8f76c-9ae3-4745-88eb-fe0667a22af5" providerId="AD" clId="Web-{54678583-A1C2-42D9-9A9C-7A6F4AA35581}" dt="2022-04-20T08:03:11.783" v="6"/>
        <pc:sldMkLst>
          <pc:docMk/>
          <pc:sldMk cId="1529878679" sldId="317"/>
        </pc:sldMkLst>
        <pc:picChg chg="mod">
          <ac:chgData name="McHarg, Catherine" userId="S::catherine.mcharg@historicengland.org.uk::88b8f76c-9ae3-4745-88eb-fe0667a22af5" providerId="AD" clId="Web-{54678583-A1C2-42D9-9A9C-7A6F4AA35581}" dt="2022-04-20T08:03:11.783" v="6"/>
          <ac:picMkLst>
            <pc:docMk/>
            <pc:sldMk cId="1529878679" sldId="317"/>
            <ac:picMk id="3" creationId="{EAE15F54-138E-4AEC-AF05-CC10BF9514C2}"/>
          </ac:picMkLst>
        </pc:picChg>
      </pc:sldChg>
    </pc:docChg>
  </pc:docChgLst>
  <pc:docChgLst>
    <pc:chgData name="McHarg, Catherine" userId="S::catherine.mcharg@historicengland.org.uk::88b8f76c-9ae3-4745-88eb-fe0667a22af5" providerId="AD" clId="Web-{42C9E75C-E5C0-4617-A7EF-9531F54C357A}"/>
    <pc:docChg chg="addSld modSld">
      <pc:chgData name="McHarg, Catherine" userId="S::catherine.mcharg@historicengland.org.uk::88b8f76c-9ae3-4745-88eb-fe0667a22af5" providerId="AD" clId="Web-{42C9E75C-E5C0-4617-A7EF-9531F54C357A}" dt="2022-04-14T11:47:49.614" v="7"/>
      <pc:docMkLst>
        <pc:docMk/>
      </pc:docMkLst>
      <pc:sldChg chg="delSp modNotes">
        <pc:chgData name="McHarg, Catherine" userId="S::catherine.mcharg@historicengland.org.uk::88b8f76c-9ae3-4745-88eb-fe0667a22af5" providerId="AD" clId="Web-{42C9E75C-E5C0-4617-A7EF-9531F54C357A}" dt="2022-04-14T11:47:39.114" v="2"/>
        <pc:sldMkLst>
          <pc:docMk/>
          <pc:sldMk cId="100347002" sldId="256"/>
        </pc:sldMkLst>
        <pc:picChg chg="del">
          <ac:chgData name="McHarg, Catherine" userId="S::catherine.mcharg@historicengland.org.uk::88b8f76c-9ae3-4745-88eb-fe0667a22af5" providerId="AD" clId="Web-{42C9E75C-E5C0-4617-A7EF-9531F54C357A}" dt="2022-04-14T11:47:32.161" v="1"/>
          <ac:picMkLst>
            <pc:docMk/>
            <pc:sldMk cId="100347002" sldId="256"/>
            <ac:picMk id="6" creationId="{269FD567-5ACF-4C96-89BA-C77243B17278}"/>
          </ac:picMkLst>
        </pc:picChg>
      </pc:sldChg>
      <pc:sldChg chg="add replId">
        <pc:chgData name="McHarg, Catherine" userId="S::catherine.mcharg@historicengland.org.uk::88b8f76c-9ae3-4745-88eb-fe0667a22af5" providerId="AD" clId="Web-{42C9E75C-E5C0-4617-A7EF-9531F54C357A}" dt="2022-04-14T11:47:14.957" v="0"/>
        <pc:sldMkLst>
          <pc:docMk/>
          <pc:sldMk cId="190297172" sldId="295"/>
        </pc:sldMkLst>
      </pc:sldChg>
      <pc:sldChg chg="add replId">
        <pc:chgData name="McHarg, Catherine" userId="S::catherine.mcharg@historicengland.org.uk::88b8f76c-9ae3-4745-88eb-fe0667a22af5" providerId="AD" clId="Web-{42C9E75C-E5C0-4617-A7EF-9531F54C357A}" dt="2022-04-14T11:47:43.567" v="3"/>
        <pc:sldMkLst>
          <pc:docMk/>
          <pc:sldMk cId="205485293" sldId="296"/>
        </pc:sldMkLst>
      </pc:sldChg>
      <pc:sldChg chg="add replId">
        <pc:chgData name="McHarg, Catherine" userId="S::catherine.mcharg@historicengland.org.uk::88b8f76c-9ae3-4745-88eb-fe0667a22af5" providerId="AD" clId="Web-{42C9E75C-E5C0-4617-A7EF-9531F54C357A}" dt="2022-04-14T11:47:46.661" v="4"/>
        <pc:sldMkLst>
          <pc:docMk/>
          <pc:sldMk cId="3755643856" sldId="297"/>
        </pc:sldMkLst>
      </pc:sldChg>
      <pc:sldChg chg="add replId">
        <pc:chgData name="McHarg, Catherine" userId="S::catherine.mcharg@historicengland.org.uk::88b8f76c-9ae3-4745-88eb-fe0667a22af5" providerId="AD" clId="Web-{42C9E75C-E5C0-4617-A7EF-9531F54C357A}" dt="2022-04-14T11:47:46.692" v="5"/>
        <pc:sldMkLst>
          <pc:docMk/>
          <pc:sldMk cId="2205042756" sldId="298"/>
        </pc:sldMkLst>
      </pc:sldChg>
      <pc:sldChg chg="add replId">
        <pc:chgData name="McHarg, Catherine" userId="S::catherine.mcharg@historicengland.org.uk::88b8f76c-9ae3-4745-88eb-fe0667a22af5" providerId="AD" clId="Web-{42C9E75C-E5C0-4617-A7EF-9531F54C357A}" dt="2022-04-14T11:47:49.583" v="6"/>
        <pc:sldMkLst>
          <pc:docMk/>
          <pc:sldMk cId="4043625569" sldId="299"/>
        </pc:sldMkLst>
      </pc:sldChg>
      <pc:sldChg chg="add replId">
        <pc:chgData name="McHarg, Catherine" userId="S::catherine.mcharg@historicengland.org.uk::88b8f76c-9ae3-4745-88eb-fe0667a22af5" providerId="AD" clId="Web-{42C9E75C-E5C0-4617-A7EF-9531F54C357A}" dt="2022-04-14T11:47:49.614" v="7"/>
        <pc:sldMkLst>
          <pc:docMk/>
          <pc:sldMk cId="3303059313" sldId="300"/>
        </pc:sldMkLst>
      </pc:sldChg>
    </pc:docChg>
  </pc:docChgLst>
  <pc:docChgLst>
    <pc:chgData name="McHarg, Catherine" userId="S::catherine.mcharg@historicengland.org.uk::88b8f76c-9ae3-4745-88eb-fe0667a22af5" providerId="AD" clId="Web-{C21ED1F3-09AB-4111-9356-3F661C58DA43}"/>
    <pc:docChg chg="modSld">
      <pc:chgData name="McHarg, Catherine" userId="S::catherine.mcharg@historicengland.org.uk::88b8f76c-9ae3-4745-88eb-fe0667a22af5" providerId="AD" clId="Web-{C21ED1F3-09AB-4111-9356-3F661C58DA43}" dt="2022-04-21T12:33:18.100" v="3"/>
      <pc:docMkLst>
        <pc:docMk/>
      </pc:docMkLst>
      <pc:sldChg chg="modNotes">
        <pc:chgData name="McHarg, Catherine" userId="S::catherine.mcharg@historicengland.org.uk::88b8f76c-9ae3-4745-88eb-fe0667a22af5" providerId="AD" clId="Web-{C21ED1F3-09AB-4111-9356-3F661C58DA43}" dt="2022-04-21T12:33:18.100" v="3"/>
        <pc:sldMkLst>
          <pc:docMk/>
          <pc:sldMk cId="100347002"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7613A-9052-4C69-96D1-D73BE43199D5}" type="datetimeFigureOut">
              <a:rPr lang="en-GB" smtClean="0"/>
              <a:pPr/>
              <a:t>21/04/2022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1A0F0-A46C-465D-84F2-23E6C631AA1A}" type="slidenum">
              <a:rPr lang="en-GB" smtClean="0"/>
              <a:pPr/>
              <a:t>‹#›</a:t>
            </a:fld>
            <a:endParaRPr lang="en-GB"/>
          </a:p>
        </p:txBody>
      </p:sp>
    </p:spTree>
    <p:extLst>
      <p:ext uri="{BB962C8B-B14F-4D97-AF65-F5344CB8AC3E}">
        <p14:creationId xmlns:p14="http://schemas.microsoft.com/office/powerpoint/2010/main" val="4002156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rymaps.arcgis.com/stories/fbf405bbf89643a9ae9cb1e852f56f7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Sage centre on the banks of the River Tyne. © </a:t>
            </a:r>
            <a:r>
              <a:rPr lang="en-GB" err="1">
                <a:effectLst/>
              </a:rPr>
              <a:t>HistoricEngland</a:t>
            </a:r>
            <a:r>
              <a:rPr lang="en-GB">
                <a:effectLst/>
              </a:rPr>
              <a:t> Archive - 28096_008 – 19 August 2010</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10</a:t>
            </a:fld>
            <a:endParaRPr lang="en-GB"/>
          </a:p>
        </p:txBody>
      </p:sp>
    </p:spTree>
    <p:extLst>
      <p:ext uri="{BB962C8B-B14F-4D97-AF65-F5344CB8AC3E}">
        <p14:creationId xmlns:p14="http://schemas.microsoft.com/office/powerpoint/2010/main" val="97810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11</a:t>
            </a:fld>
            <a:endParaRPr lang="en-GB"/>
          </a:p>
        </p:txBody>
      </p:sp>
    </p:spTree>
    <p:extLst>
      <p:ext uri="{BB962C8B-B14F-4D97-AF65-F5344CB8AC3E}">
        <p14:creationId xmlns:p14="http://schemas.microsoft.com/office/powerpoint/2010/main" val="2993230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stepping out of a car outside the Tynemouth Volunteer Life Brigade Watch House, with the ruins of Tynemouth Priory in the background. © </a:t>
            </a:r>
            <a:r>
              <a:rPr lang="en-GB" err="1">
                <a:effectLst/>
              </a:rPr>
              <a:t>Alamy</a:t>
            </a:r>
            <a:r>
              <a:rPr lang="en-GB">
                <a:effectLst/>
              </a:rPr>
              <a:t> - 2GX8RW3 - 14 October 2005</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12</a:t>
            </a:fld>
            <a:endParaRPr lang="en-GB"/>
          </a:p>
        </p:txBody>
      </p:sp>
    </p:spTree>
    <p:extLst>
      <p:ext uri="{BB962C8B-B14F-4D97-AF65-F5344CB8AC3E}">
        <p14:creationId xmlns:p14="http://schemas.microsoft.com/office/powerpoint/2010/main" val="3848744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Watch House, with it's two towers and covered in wooden cladding. It's painted white, with distinctive blue and yellow areas around the windows. © Mrs J.H. Black. Source: Historic England Archive - IOE01/00188/29 - 23 Aug 1999</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13</a:t>
            </a:fld>
            <a:endParaRPr lang="en-GB"/>
          </a:p>
        </p:txBody>
      </p:sp>
    </p:spTree>
    <p:extLst>
      <p:ext uri="{BB962C8B-B14F-4D97-AF65-F5344CB8AC3E}">
        <p14:creationId xmlns:p14="http://schemas.microsoft.com/office/powerpoint/2010/main" val="1701787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14</a:t>
            </a:fld>
            <a:endParaRPr lang="en-GB"/>
          </a:p>
        </p:txBody>
      </p:sp>
    </p:spTree>
    <p:extLst>
      <p:ext uri="{BB962C8B-B14F-4D97-AF65-F5344CB8AC3E}">
        <p14:creationId xmlns:p14="http://schemas.microsoft.com/office/powerpoint/2010/main" val="419190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followed by local dignitaries, walks past a line of school children on the bridge waving Union Jack and Jubilee flags at her. © </a:t>
            </a:r>
            <a:r>
              <a:rPr lang="en-GB" err="1">
                <a:effectLst/>
              </a:rPr>
              <a:t>Alamy</a:t>
            </a:r>
            <a:r>
              <a:rPr lang="en-GB">
                <a:effectLst/>
              </a:rPr>
              <a:t> - G5TB5N - 7 May 2002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15</a:t>
            </a:fld>
            <a:endParaRPr lang="en-GB"/>
          </a:p>
        </p:txBody>
      </p:sp>
    </p:spTree>
    <p:extLst>
      <p:ext uri="{BB962C8B-B14F-4D97-AF65-F5344CB8AC3E}">
        <p14:creationId xmlns:p14="http://schemas.microsoft.com/office/powerpoint/2010/main" val="4143164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bridge crowed with people crossing it. © Historic England Archive - 20399_008 – 27 July 2005</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16</a:t>
            </a:fld>
            <a:endParaRPr lang="en-GB"/>
          </a:p>
        </p:txBody>
      </p:sp>
    </p:spTree>
    <p:extLst>
      <p:ext uri="{BB962C8B-B14F-4D97-AF65-F5344CB8AC3E}">
        <p14:creationId xmlns:p14="http://schemas.microsoft.com/office/powerpoint/2010/main" val="451970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bridge at night, showing the arch lit up in bright pink. © Historic England Archive – DP059192 - 15 Apr 2008</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17</a:t>
            </a:fld>
            <a:endParaRPr lang="en-GB"/>
          </a:p>
        </p:txBody>
      </p:sp>
    </p:spTree>
    <p:extLst>
      <p:ext uri="{BB962C8B-B14F-4D97-AF65-F5344CB8AC3E}">
        <p14:creationId xmlns:p14="http://schemas.microsoft.com/office/powerpoint/2010/main" val="2977946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18</a:t>
            </a:fld>
            <a:endParaRPr lang="en-GB"/>
          </a:p>
        </p:txBody>
      </p:sp>
    </p:spTree>
    <p:extLst>
      <p:ext uri="{BB962C8B-B14F-4D97-AF65-F5344CB8AC3E}">
        <p14:creationId xmlns:p14="http://schemas.microsoft.com/office/powerpoint/2010/main" val="209419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talks to The Right Reverend Justin </a:t>
            </a:r>
            <a:r>
              <a:rPr lang="en-GB" err="1">
                <a:effectLst/>
              </a:rPr>
              <a:t>Welby</a:t>
            </a:r>
            <a:r>
              <a:rPr lang="en-GB">
                <a:effectLst/>
              </a:rPr>
              <a:t>, Bishop of Durham, and other local dignitaries at Durham Castle. © </a:t>
            </a:r>
            <a:r>
              <a:rPr lang="en-GB" err="1">
                <a:effectLst/>
              </a:rPr>
              <a:t>Alamy</a:t>
            </a:r>
            <a:r>
              <a:rPr lang="en-GB">
                <a:effectLst/>
              </a:rPr>
              <a:t> - G5B48C - 18 July 2012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19</a:t>
            </a:fld>
            <a:endParaRPr lang="en-GB"/>
          </a:p>
        </p:txBody>
      </p:sp>
    </p:spTree>
    <p:extLst>
      <p:ext uri="{BB962C8B-B14F-4D97-AF65-F5344CB8AC3E}">
        <p14:creationId xmlns:p14="http://schemas.microsoft.com/office/powerpoint/2010/main" val="48632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Before following the link to your regional Story Map you may wish to discuss with pupils what counties are covered in your region.</a:t>
            </a:r>
          </a:p>
        </p:txBody>
      </p:sp>
      <p:sp>
        <p:nvSpPr>
          <p:cNvPr id="4" name="Slide Number Placeholder 3"/>
          <p:cNvSpPr>
            <a:spLocks noGrp="1"/>
          </p:cNvSpPr>
          <p:nvPr>
            <p:ph type="sldNum" sz="quarter" idx="5"/>
          </p:nvPr>
        </p:nvSpPr>
        <p:spPr/>
        <p:txBody>
          <a:bodyPr/>
          <a:lstStyle/>
          <a:p>
            <a:fld id="{8621A0F0-A46C-465D-84F2-23E6C631AA1A}" type="slidenum">
              <a:rPr lang="en-GB" smtClean="0"/>
              <a:t>2</a:t>
            </a:fld>
            <a:endParaRPr lang="en-GB"/>
          </a:p>
        </p:txBody>
      </p:sp>
    </p:spTree>
    <p:extLst>
      <p:ext uri="{BB962C8B-B14F-4D97-AF65-F5344CB8AC3E}">
        <p14:creationId xmlns:p14="http://schemas.microsoft.com/office/powerpoint/2010/main" val="3936340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Durham, seen from the top of the Cathedral's crossing tower, showing Durham Castle, Market Place with St Nicholas' Church and the River Wear with </a:t>
            </a:r>
            <a:r>
              <a:rPr lang="en-GB" err="1">
                <a:effectLst/>
              </a:rPr>
              <a:t>Milburngate</a:t>
            </a:r>
            <a:r>
              <a:rPr lang="en-GB">
                <a:effectLst/>
              </a:rPr>
              <a:t> House in the background. © Historic England Archive - UXC01/01/01/1414/13 - c1955-c1980</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20</a:t>
            </a:fld>
            <a:endParaRPr lang="en-GB"/>
          </a:p>
        </p:txBody>
      </p:sp>
    </p:spTree>
    <p:extLst>
      <p:ext uri="{BB962C8B-B14F-4D97-AF65-F5344CB8AC3E}">
        <p14:creationId xmlns:p14="http://schemas.microsoft.com/office/powerpoint/2010/main" val="2942644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portrait of the photographer Ursula Clark, with Durham Castle in the background, taken from near Bridge House on the western side of </a:t>
            </a:r>
            <a:r>
              <a:rPr lang="en-GB" err="1">
                <a:effectLst/>
              </a:rPr>
              <a:t>Framwellgate</a:t>
            </a:r>
            <a:r>
              <a:rPr lang="en-GB">
                <a:effectLst/>
              </a:rPr>
              <a:t> Bridge. © Historic England Archive - UXC01/01/01/0905/39 - c1955-c1980</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21</a:t>
            </a:fld>
            <a:endParaRPr lang="en-GB"/>
          </a:p>
        </p:txBody>
      </p:sp>
    </p:spTree>
    <p:extLst>
      <p:ext uri="{BB962C8B-B14F-4D97-AF65-F5344CB8AC3E}">
        <p14:creationId xmlns:p14="http://schemas.microsoft.com/office/powerpoint/2010/main" val="4259794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Durham Castle's kitchen, showing the south wall, situated at the south-west end of the western range. © Historic England Archive - UXC01/01/01/1280/20 - c1955-c1980</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22</a:t>
            </a:fld>
            <a:endParaRPr lang="en-GB"/>
          </a:p>
        </p:txBody>
      </p:sp>
    </p:spTree>
    <p:extLst>
      <p:ext uri="{BB962C8B-B14F-4D97-AF65-F5344CB8AC3E}">
        <p14:creationId xmlns:p14="http://schemas.microsoft.com/office/powerpoint/2010/main" val="982398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23</a:t>
            </a:fld>
            <a:endParaRPr lang="en-GB"/>
          </a:p>
        </p:txBody>
      </p:sp>
    </p:spTree>
    <p:extLst>
      <p:ext uri="{BB962C8B-B14F-4D97-AF65-F5344CB8AC3E}">
        <p14:creationId xmlns:p14="http://schemas.microsoft.com/office/powerpoint/2010/main" val="3863998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is given flowers, whilst standing in front of the Statue of Neptune. Next to the statue are four people on stilts vibrantly dressed as the Beatles from the Sergeant Pepper's Lonely Hearts Club Band. © </a:t>
            </a:r>
            <a:r>
              <a:rPr lang="en-GB" err="1">
                <a:effectLst/>
              </a:rPr>
              <a:t>Alamy</a:t>
            </a:r>
            <a:r>
              <a:rPr lang="en-GB">
                <a:effectLst/>
              </a:rPr>
              <a:t> - G5TCKD - 8 May 2002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24</a:t>
            </a:fld>
            <a:endParaRPr lang="en-GB"/>
          </a:p>
        </p:txBody>
      </p:sp>
    </p:spTree>
    <p:extLst>
      <p:ext uri="{BB962C8B-B14F-4D97-AF65-F5344CB8AC3E}">
        <p14:creationId xmlns:p14="http://schemas.microsoft.com/office/powerpoint/2010/main" val="1567313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square stone column, with a classical style stone statue of Neptune on the top, holding a metal trident fork. © Mr Bob Cottrell. Source: Historic England Archive - IOE01/14265/05- 23 Jun 2005</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25</a:t>
            </a:fld>
            <a:endParaRPr lang="en-GB"/>
          </a:p>
        </p:txBody>
      </p:sp>
    </p:spTree>
    <p:extLst>
      <p:ext uri="{BB962C8B-B14F-4D97-AF65-F5344CB8AC3E}">
        <p14:creationId xmlns:p14="http://schemas.microsoft.com/office/powerpoint/2010/main" val="1964647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26</a:t>
            </a:fld>
            <a:endParaRPr lang="en-GB"/>
          </a:p>
        </p:txBody>
      </p:sp>
    </p:spTree>
    <p:extLst>
      <p:ext uri="{BB962C8B-B14F-4D97-AF65-F5344CB8AC3E}">
        <p14:creationId xmlns:p14="http://schemas.microsoft.com/office/powerpoint/2010/main" val="2211929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looks on as workers put together new computer monitors </a:t>
            </a:r>
            <a:r>
              <a:rPr lang="en-GB" sz="1200" b="0" i="0" kern="1200">
                <a:solidFill>
                  <a:schemeClr val="tx1"/>
                </a:solidFill>
                <a:effectLst/>
                <a:latin typeface="+mn-lt"/>
                <a:ea typeface="+mn-ea"/>
                <a:cs typeface="+mn-cs"/>
              </a:rPr>
              <a:t>the new Samsung Factory where she had earlier opened the 450 million plant at Wynyard Park, Billingham.</a:t>
            </a:r>
            <a:r>
              <a:rPr lang="en-GB">
                <a:effectLst/>
              </a:rPr>
              <a:t> © </a:t>
            </a:r>
            <a:r>
              <a:rPr lang="en-GB" err="1">
                <a:effectLst/>
              </a:rPr>
              <a:t>Alamy</a:t>
            </a:r>
            <a:r>
              <a:rPr lang="en-GB">
                <a:effectLst/>
              </a:rPr>
              <a:t> - 2D2WR49 - 13 October 1995</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27</a:t>
            </a:fld>
            <a:endParaRPr lang="en-GB"/>
          </a:p>
        </p:txBody>
      </p:sp>
    </p:spTree>
    <p:extLst>
      <p:ext uri="{BB962C8B-B14F-4D97-AF65-F5344CB8AC3E}">
        <p14:creationId xmlns:p14="http://schemas.microsoft.com/office/powerpoint/2010/main" val="771448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front elevation of Wynyard Hall, a Georgian house, now hotel, seen from the east. © Historic England Archive - UXC01/01/01/1271/04 - c1955-c1980</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28</a:t>
            </a:fld>
            <a:endParaRPr lang="en-GB"/>
          </a:p>
        </p:txBody>
      </p:sp>
    </p:spTree>
    <p:extLst>
      <p:ext uri="{BB962C8B-B14F-4D97-AF65-F5344CB8AC3E}">
        <p14:creationId xmlns:p14="http://schemas.microsoft.com/office/powerpoint/2010/main" val="151367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29</a:t>
            </a:fld>
            <a:endParaRPr lang="en-GB"/>
          </a:p>
        </p:txBody>
      </p:sp>
    </p:spTree>
    <p:extLst>
      <p:ext uri="{BB962C8B-B14F-4D97-AF65-F5344CB8AC3E}">
        <p14:creationId xmlns:p14="http://schemas.microsoft.com/office/powerpoint/2010/main" val="115995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mn-lt"/>
                <a:ea typeface="+mn-ea"/>
                <a:cs typeface="+mn-cs"/>
                <a:hlinkClick r:id="rId3"/>
              </a:rPr>
              <a:t>Follow the link to your regional Story Map https://storymaps.arcgis.com/stories/fbf405bbf89643a9ae9cb1e852f56f7a</a:t>
            </a:r>
            <a:r>
              <a:rPr lang="en-GB" sz="1200" kern="1200">
                <a:solidFill>
                  <a:schemeClr val="tx1"/>
                </a:solidFill>
                <a:effectLst/>
                <a:latin typeface="+mn-lt"/>
                <a:ea typeface="+mn-ea"/>
                <a:cs typeface="+mn-cs"/>
              </a:rPr>
              <a:t> </a:t>
            </a:r>
          </a:p>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3</a:t>
            </a:fld>
            <a:endParaRPr lang="en-GB"/>
          </a:p>
        </p:txBody>
      </p:sp>
    </p:spTree>
    <p:extLst>
      <p:ext uri="{BB962C8B-B14F-4D97-AF65-F5344CB8AC3E}">
        <p14:creationId xmlns:p14="http://schemas.microsoft.com/office/powerpoint/2010/main" val="1268061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Phillip standing up and waving to crowds in the back of their specially converted Land Rover, at Gateshead International Stadium. © </a:t>
            </a:r>
            <a:r>
              <a:rPr lang="en-GB" err="1">
                <a:effectLst/>
              </a:rPr>
              <a:t>Alamy</a:t>
            </a:r>
            <a:r>
              <a:rPr lang="en-GB">
                <a:effectLst/>
              </a:rPr>
              <a:t> – DRCKFC - 18 July 2012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30</a:t>
            </a:fld>
            <a:endParaRPr lang="en-GB"/>
          </a:p>
        </p:txBody>
      </p:sp>
    </p:spTree>
    <p:extLst>
      <p:ext uri="{BB962C8B-B14F-4D97-AF65-F5344CB8AC3E}">
        <p14:creationId xmlns:p14="http://schemas.microsoft.com/office/powerpoint/2010/main" val="2852984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International Stadium, close to the banks of the River Tyne. © Historic England Archive - 20925_062 – 6 August 2009</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31</a:t>
            </a:fld>
            <a:endParaRPr lang="en-GB"/>
          </a:p>
        </p:txBody>
      </p:sp>
    </p:spTree>
    <p:extLst>
      <p:ext uri="{BB962C8B-B14F-4D97-AF65-F5344CB8AC3E}">
        <p14:creationId xmlns:p14="http://schemas.microsoft.com/office/powerpoint/2010/main" val="2311886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32</a:t>
            </a:fld>
            <a:endParaRPr lang="en-GB"/>
          </a:p>
        </p:txBody>
      </p:sp>
    </p:spTree>
    <p:extLst>
      <p:ext uri="{BB962C8B-B14F-4D97-AF65-F5344CB8AC3E}">
        <p14:creationId xmlns:p14="http://schemas.microsoft.com/office/powerpoint/2010/main" val="2882743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turning to smile and wave to the crowd, accompanied by the Mayor, Alderman F. Manton, and Prince Philip. © </a:t>
            </a:r>
            <a:r>
              <a:rPr lang="en-GB" err="1">
                <a:effectLst/>
              </a:rPr>
              <a:t>Alamy</a:t>
            </a:r>
            <a:r>
              <a:rPr lang="en-GB">
                <a:effectLst/>
              </a:rPr>
              <a:t> - G4PPY0 - 5 June 1956</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33</a:t>
            </a:fld>
            <a:endParaRPr lang="en-GB"/>
          </a:p>
        </p:txBody>
      </p:sp>
    </p:spTree>
    <p:extLst>
      <p:ext uri="{BB962C8B-B14F-4D97-AF65-F5344CB8AC3E}">
        <p14:creationId xmlns:p14="http://schemas.microsoft.com/office/powerpoint/2010/main" val="1212129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impressive Gothic style stone built Town Hall. © Mr Bob Cottrell. Source: Historic England Archive - IOE01/05180/31- 9 Apr 2002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34</a:t>
            </a:fld>
            <a:endParaRPr lang="en-GB"/>
          </a:p>
        </p:txBody>
      </p:sp>
    </p:spTree>
    <p:extLst>
      <p:ext uri="{BB962C8B-B14F-4D97-AF65-F5344CB8AC3E}">
        <p14:creationId xmlns:p14="http://schemas.microsoft.com/office/powerpoint/2010/main" val="957225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35</a:t>
            </a:fld>
            <a:endParaRPr lang="en-GB"/>
          </a:p>
        </p:txBody>
      </p:sp>
    </p:spTree>
    <p:extLst>
      <p:ext uri="{BB962C8B-B14F-4D97-AF65-F5344CB8AC3E}">
        <p14:creationId xmlns:p14="http://schemas.microsoft.com/office/powerpoint/2010/main" val="2506073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next to the Lady Mayor and crowds of well-wishers watch schoolgirls from a local dance group in Darlington performing. © </a:t>
            </a:r>
            <a:r>
              <a:rPr lang="en-GB" err="1">
                <a:effectLst/>
              </a:rPr>
              <a:t>Alamy</a:t>
            </a:r>
            <a:r>
              <a:rPr lang="en-GB">
                <a:effectLst/>
              </a:rPr>
              <a:t> - G5TD25 - 8 May 2002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36</a:t>
            </a:fld>
            <a:endParaRPr lang="en-GB"/>
          </a:p>
        </p:txBody>
      </p:sp>
    </p:spTree>
    <p:extLst>
      <p:ext uri="{BB962C8B-B14F-4D97-AF65-F5344CB8AC3E}">
        <p14:creationId xmlns:p14="http://schemas.microsoft.com/office/powerpoint/2010/main" val="4134481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Covered Market in the centre of Darlington. © Historic England Archive - 28211_038 – 17 August 2011</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37</a:t>
            </a:fld>
            <a:endParaRPr lang="en-GB"/>
          </a:p>
        </p:txBody>
      </p:sp>
    </p:spTree>
    <p:extLst>
      <p:ext uri="{BB962C8B-B14F-4D97-AF65-F5344CB8AC3E}">
        <p14:creationId xmlns:p14="http://schemas.microsoft.com/office/powerpoint/2010/main" val="2166391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38</a:t>
            </a:fld>
            <a:endParaRPr lang="en-GB"/>
          </a:p>
        </p:txBody>
      </p:sp>
    </p:spTree>
    <p:extLst>
      <p:ext uri="{BB962C8B-B14F-4D97-AF65-F5344CB8AC3E}">
        <p14:creationId xmlns:p14="http://schemas.microsoft.com/office/powerpoint/2010/main" val="3941249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smiling as she's greeted by crowds waving Union Jack flags. © </a:t>
            </a:r>
            <a:r>
              <a:rPr lang="en-GB" err="1">
                <a:effectLst/>
              </a:rPr>
              <a:t>Alamy</a:t>
            </a:r>
            <a:r>
              <a:rPr lang="en-GB">
                <a:effectLst/>
              </a:rPr>
              <a:t> - ERT91K - 14 July 1977</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39</a:t>
            </a:fld>
            <a:endParaRPr lang="en-GB"/>
          </a:p>
        </p:txBody>
      </p:sp>
    </p:spTree>
    <p:extLst>
      <p:ext uri="{BB962C8B-B14F-4D97-AF65-F5344CB8AC3E}">
        <p14:creationId xmlns:p14="http://schemas.microsoft.com/office/powerpoint/2010/main" val="100577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4</a:t>
            </a:fld>
            <a:endParaRPr lang="en-GB"/>
          </a:p>
        </p:txBody>
      </p:sp>
    </p:spTree>
    <p:extLst>
      <p:ext uri="{BB962C8B-B14F-4D97-AF65-F5344CB8AC3E}">
        <p14:creationId xmlns:p14="http://schemas.microsoft.com/office/powerpoint/2010/main" val="1293155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docks and Transporter Bridge, from the east. © Crown Copyright. Historic England Archive - AA97/07171 - 24 Sep 1997</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40</a:t>
            </a:fld>
            <a:endParaRPr lang="en-GB"/>
          </a:p>
        </p:txBody>
      </p:sp>
    </p:spTree>
    <p:extLst>
      <p:ext uri="{BB962C8B-B14F-4D97-AF65-F5344CB8AC3E}">
        <p14:creationId xmlns:p14="http://schemas.microsoft.com/office/powerpoint/2010/main" val="4273882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Middlesbrough Transporter Bridge in motion, seen from between the two towers at one end. © Historic England Archive - AA55/04344 - 1945 - 1955</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41</a:t>
            </a:fld>
            <a:endParaRPr lang="en-GB"/>
          </a:p>
        </p:txBody>
      </p:sp>
    </p:spTree>
    <p:extLst>
      <p:ext uri="{BB962C8B-B14F-4D97-AF65-F5344CB8AC3E}">
        <p14:creationId xmlns:p14="http://schemas.microsoft.com/office/powerpoint/2010/main" val="453683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42</a:t>
            </a:fld>
            <a:endParaRPr lang="en-GB"/>
          </a:p>
        </p:txBody>
      </p:sp>
    </p:spTree>
    <p:extLst>
      <p:ext uri="{BB962C8B-B14F-4D97-AF65-F5344CB8AC3E}">
        <p14:creationId xmlns:p14="http://schemas.microsoft.com/office/powerpoint/2010/main" val="78851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sits on a Metro train with other dignitaries. © </a:t>
            </a:r>
            <a:r>
              <a:rPr lang="en-GB" err="1">
                <a:effectLst/>
              </a:rPr>
              <a:t>Alamy</a:t>
            </a:r>
            <a:r>
              <a:rPr lang="en-GB">
                <a:effectLst/>
              </a:rPr>
              <a:t> - G5TBGW - 7 May 2002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43</a:t>
            </a:fld>
            <a:endParaRPr lang="en-GB"/>
          </a:p>
        </p:txBody>
      </p:sp>
    </p:spTree>
    <p:extLst>
      <p:ext uri="{BB962C8B-B14F-4D97-AF65-F5344CB8AC3E}">
        <p14:creationId xmlns:p14="http://schemas.microsoft.com/office/powerpoint/2010/main" val="1663442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platform with its colourful panels, at Park Lane station in Sunderland. Chris McKenna (</a:t>
            </a:r>
            <a:r>
              <a:rPr lang="en-GB" err="1">
                <a:effectLst/>
              </a:rPr>
              <a:t>Thryduulf</a:t>
            </a:r>
            <a:r>
              <a:rPr lang="en-GB">
                <a:effectLst/>
              </a:rPr>
              <a:t>), CC BY-SA 4.0 , via Wikimedia Commons</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44</a:t>
            </a:fld>
            <a:endParaRPr lang="en-GB"/>
          </a:p>
        </p:txBody>
      </p:sp>
    </p:spTree>
    <p:extLst>
      <p:ext uri="{BB962C8B-B14F-4D97-AF65-F5344CB8AC3E}">
        <p14:creationId xmlns:p14="http://schemas.microsoft.com/office/powerpoint/2010/main" val="101662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45</a:t>
            </a:fld>
            <a:endParaRPr lang="en-GB"/>
          </a:p>
        </p:txBody>
      </p:sp>
    </p:spTree>
    <p:extLst>
      <p:ext uri="{BB962C8B-B14F-4D97-AF65-F5344CB8AC3E}">
        <p14:creationId xmlns:p14="http://schemas.microsoft.com/office/powerpoint/2010/main" val="4224318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with the Mayor behind her, smiles as she meets people sat at a long table for a street party. © </a:t>
            </a:r>
            <a:r>
              <a:rPr lang="en-GB" err="1">
                <a:effectLst/>
              </a:rPr>
              <a:t>Alamy</a:t>
            </a:r>
            <a:r>
              <a:rPr lang="en-GB">
                <a:effectLst/>
              </a:rPr>
              <a:t> - G5B436 - 18 July 2012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46</a:t>
            </a:fld>
            <a:endParaRPr lang="en-GB"/>
          </a:p>
        </p:txBody>
      </p:sp>
    </p:spTree>
    <p:extLst>
      <p:ext uri="{BB962C8B-B14F-4D97-AF65-F5344CB8AC3E}">
        <p14:creationId xmlns:p14="http://schemas.microsoft.com/office/powerpoint/2010/main" val="3806815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Sunderland's main Quay and Docks. © Historic England Archive - 28959_028 – 6 September 2017</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47</a:t>
            </a:fld>
            <a:endParaRPr lang="en-GB"/>
          </a:p>
        </p:txBody>
      </p:sp>
    </p:spTree>
    <p:extLst>
      <p:ext uri="{BB962C8B-B14F-4D97-AF65-F5344CB8AC3E}">
        <p14:creationId xmlns:p14="http://schemas.microsoft.com/office/powerpoint/2010/main" val="1434506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48</a:t>
            </a:fld>
            <a:endParaRPr lang="en-GB"/>
          </a:p>
        </p:txBody>
      </p:sp>
    </p:spTree>
    <p:extLst>
      <p:ext uri="{BB962C8B-B14F-4D97-AF65-F5344CB8AC3E}">
        <p14:creationId xmlns:p14="http://schemas.microsoft.com/office/powerpoint/2010/main" val="1082100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smiling with terraced houses and crowds of people in the background. © </a:t>
            </a:r>
            <a:r>
              <a:rPr lang="en-GB" err="1">
                <a:effectLst/>
              </a:rPr>
              <a:t>Alamy</a:t>
            </a:r>
            <a:r>
              <a:rPr lang="en-GB">
                <a:effectLst/>
              </a:rPr>
              <a:t> - G5TC57 - 8 May 2002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49</a:t>
            </a:fld>
            <a:endParaRPr lang="en-GB"/>
          </a:p>
        </p:txBody>
      </p:sp>
    </p:spTree>
    <p:extLst>
      <p:ext uri="{BB962C8B-B14F-4D97-AF65-F5344CB8AC3E}">
        <p14:creationId xmlns:p14="http://schemas.microsoft.com/office/powerpoint/2010/main" val="78644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with the Duchess of Northumberland (centre) and Alan Shearer walk past crowds of well-wishers waving Union Jack flags, during a visit to Alnwick. </a:t>
            </a:r>
            <a:r>
              <a:rPr lang="pt-BR">
                <a:effectLst/>
              </a:rPr>
              <a:t>© Alamy - G4BH1H - 22 June 2011</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5</a:t>
            </a:fld>
            <a:endParaRPr lang="en-GB"/>
          </a:p>
        </p:txBody>
      </p:sp>
    </p:spTree>
    <p:extLst>
      <p:ext uri="{BB962C8B-B14F-4D97-AF65-F5344CB8AC3E}">
        <p14:creationId xmlns:p14="http://schemas.microsoft.com/office/powerpoint/2010/main" val="3868410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terraced housing, with the mine buildings and colliery headstocks in the background. © Crown Copyright. Historic England Archive - AA92/07043 - 4 Nov 1992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50</a:t>
            </a:fld>
            <a:endParaRPr lang="en-GB"/>
          </a:p>
        </p:txBody>
      </p:sp>
    </p:spTree>
    <p:extLst>
      <p:ext uri="{BB962C8B-B14F-4D97-AF65-F5344CB8AC3E}">
        <p14:creationId xmlns:p14="http://schemas.microsoft.com/office/powerpoint/2010/main" val="1653571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51</a:t>
            </a:fld>
            <a:endParaRPr lang="en-GB"/>
          </a:p>
        </p:txBody>
      </p:sp>
    </p:spTree>
    <p:extLst>
      <p:ext uri="{BB962C8B-B14F-4D97-AF65-F5344CB8AC3E}">
        <p14:creationId xmlns:p14="http://schemas.microsoft.com/office/powerpoint/2010/main" val="534176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surrounded by dignitaries and children smiles as she holds a bunch of flowers, in Pallister Park. </a:t>
            </a:r>
            <a:r>
              <a:rPr lang="pt-BR">
                <a:effectLst/>
              </a:rPr>
              <a:t>© Alamy - EWTR1E - 18 May 1993</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52</a:t>
            </a:fld>
            <a:endParaRPr lang="en-GB"/>
          </a:p>
        </p:txBody>
      </p:sp>
    </p:spTree>
    <p:extLst>
      <p:ext uri="{BB962C8B-B14F-4D97-AF65-F5344CB8AC3E}">
        <p14:creationId xmlns:p14="http://schemas.microsoft.com/office/powerpoint/2010/main" val="26070463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Pallister Park in 1948. Source Historic England Archive (RAF photography) – RAF_58_B_59_VP1_5106 - 30 July 1948</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53</a:t>
            </a:fld>
            <a:endParaRPr lang="en-GB"/>
          </a:p>
        </p:txBody>
      </p:sp>
    </p:spTree>
    <p:extLst>
      <p:ext uri="{BB962C8B-B14F-4D97-AF65-F5344CB8AC3E}">
        <p14:creationId xmlns:p14="http://schemas.microsoft.com/office/powerpoint/2010/main" val="2772295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54</a:t>
            </a:fld>
            <a:endParaRPr lang="en-GB"/>
          </a:p>
        </p:txBody>
      </p:sp>
    </p:spTree>
    <p:extLst>
      <p:ext uri="{BB962C8B-B14F-4D97-AF65-F5344CB8AC3E}">
        <p14:creationId xmlns:p14="http://schemas.microsoft.com/office/powerpoint/2010/main" val="101960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whilst standing amongst local dignitaries and school children. </a:t>
            </a:r>
            <a:r>
              <a:rPr lang="pl-PL">
                <a:effectLst/>
              </a:rPr>
              <a:t>© Alamy - G5W6HW - 8 May 2002</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55</a:t>
            </a:fld>
            <a:endParaRPr lang="en-GB"/>
          </a:p>
        </p:txBody>
      </p:sp>
    </p:spTree>
    <p:extLst>
      <p:ext uri="{BB962C8B-B14F-4D97-AF65-F5344CB8AC3E}">
        <p14:creationId xmlns:p14="http://schemas.microsoft.com/office/powerpoint/2010/main" val="27702728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view of the 2 storey stone built library, with its glass panelled frontage. Roger Smith / </a:t>
            </a:r>
            <a:r>
              <a:rPr lang="en-GB" i="1" err="1"/>
              <a:t>Clayport</a:t>
            </a:r>
            <a:r>
              <a:rPr lang="en-GB" i="1"/>
              <a:t> Library</a:t>
            </a:r>
            <a:r>
              <a:rPr lang="en-GB"/>
              <a:t> / </a:t>
            </a:r>
            <a:r>
              <a:rPr lang="en-GB">
                <a:hlinkClick r:id="rId3"/>
              </a:rPr>
              <a:t> CC BY-SA 2.0 </a:t>
            </a:r>
            <a:r>
              <a:rPr lang="en-GB"/>
              <a:t> - 25 July 2007</a:t>
            </a:r>
          </a:p>
        </p:txBody>
      </p:sp>
      <p:sp>
        <p:nvSpPr>
          <p:cNvPr id="4" name="Slide Number Placeholder 3"/>
          <p:cNvSpPr>
            <a:spLocks noGrp="1"/>
          </p:cNvSpPr>
          <p:nvPr>
            <p:ph type="sldNum" sz="quarter" idx="5"/>
          </p:nvPr>
        </p:nvSpPr>
        <p:spPr/>
        <p:txBody>
          <a:bodyPr/>
          <a:lstStyle/>
          <a:p>
            <a:fld id="{8621A0F0-A46C-465D-84F2-23E6C631AA1A}" type="slidenum">
              <a:rPr lang="en-GB" smtClean="0"/>
              <a:t>56</a:t>
            </a:fld>
            <a:endParaRPr lang="en-GB"/>
          </a:p>
        </p:txBody>
      </p:sp>
    </p:spTree>
    <p:extLst>
      <p:ext uri="{BB962C8B-B14F-4D97-AF65-F5344CB8AC3E}">
        <p14:creationId xmlns:p14="http://schemas.microsoft.com/office/powerpoint/2010/main" val="4069239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57</a:t>
            </a:fld>
            <a:endParaRPr lang="en-GB"/>
          </a:p>
        </p:txBody>
      </p:sp>
    </p:spTree>
    <p:extLst>
      <p:ext uri="{BB962C8B-B14F-4D97-AF65-F5344CB8AC3E}">
        <p14:creationId xmlns:p14="http://schemas.microsoft.com/office/powerpoint/2010/main" val="306784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looking at a model wearing a floor length, sleeveless, dress made from synthetic fibres. © </a:t>
            </a:r>
            <a:r>
              <a:rPr lang="en-GB" err="1">
                <a:effectLst/>
              </a:rPr>
              <a:t>Alamy</a:t>
            </a:r>
            <a:r>
              <a:rPr lang="en-GB">
                <a:effectLst/>
              </a:rPr>
              <a:t> - G4PPXT - 5 June 1956</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58</a:t>
            </a:fld>
            <a:endParaRPr lang="en-GB"/>
          </a:p>
        </p:txBody>
      </p:sp>
    </p:spTree>
    <p:extLst>
      <p:ext uri="{BB962C8B-B14F-4D97-AF65-F5344CB8AC3E}">
        <p14:creationId xmlns:p14="http://schemas.microsoft.com/office/powerpoint/2010/main" val="924447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massive concrete spheres, called '</a:t>
            </a:r>
            <a:r>
              <a:rPr lang="en-GB" err="1">
                <a:effectLst/>
              </a:rPr>
              <a:t>Hortonspheres</a:t>
            </a:r>
            <a:r>
              <a:rPr lang="en-GB">
                <a:effectLst/>
              </a:rPr>
              <a:t>', at ICI's Wilton Works. Each sphere is supported on concrete posts or legs and has a spiral staircase twisting around its exterior to reach to the top of the sphere. (NB: The ‘swirly’ bits across the top of the image are caused by cracks in the original glass-plate negative on which the photo was taken) Source: Historic England Archive - BL39467 - 1 May 1950 - 6 May 1950</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59</a:t>
            </a:fld>
            <a:endParaRPr lang="en-GB"/>
          </a:p>
        </p:txBody>
      </p:sp>
    </p:spTree>
    <p:extLst>
      <p:ext uri="{BB962C8B-B14F-4D97-AF65-F5344CB8AC3E}">
        <p14:creationId xmlns:p14="http://schemas.microsoft.com/office/powerpoint/2010/main" val="393382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Alnwick castle and gardens. © Historic England Archive - 20431_007-17 August 2005</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6</a:t>
            </a:fld>
            <a:endParaRPr lang="en-GB"/>
          </a:p>
        </p:txBody>
      </p:sp>
    </p:spTree>
    <p:extLst>
      <p:ext uri="{BB962C8B-B14F-4D97-AF65-F5344CB8AC3E}">
        <p14:creationId xmlns:p14="http://schemas.microsoft.com/office/powerpoint/2010/main" val="420800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Alnwick Castle from Lion Bridge. There are people gathering hay in the foreground. Source Historic England Archive - OP05253 - 1850 - 1900</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7</a:t>
            </a:fld>
            <a:endParaRPr lang="en-GB"/>
          </a:p>
        </p:txBody>
      </p:sp>
    </p:spTree>
    <p:extLst>
      <p:ext uri="{BB962C8B-B14F-4D97-AF65-F5344CB8AC3E}">
        <p14:creationId xmlns:p14="http://schemas.microsoft.com/office/powerpoint/2010/main" val="172687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cs typeface="Calibri"/>
            </a:endParaRPr>
          </a:p>
        </p:txBody>
      </p:sp>
      <p:sp>
        <p:nvSpPr>
          <p:cNvPr id="4" name="Slide Number Placeholder 3"/>
          <p:cNvSpPr>
            <a:spLocks noGrp="1"/>
          </p:cNvSpPr>
          <p:nvPr>
            <p:ph type="sldNum" sz="quarter" idx="5"/>
          </p:nvPr>
        </p:nvSpPr>
        <p:spPr/>
        <p:txBody>
          <a:bodyPr/>
          <a:lstStyle/>
          <a:p>
            <a:fld id="{8621A0F0-A46C-465D-84F2-23E6C631AA1A}" type="slidenum">
              <a:rPr lang="en-GB" smtClean="0"/>
              <a:t>8</a:t>
            </a:fld>
            <a:endParaRPr lang="en-GB"/>
          </a:p>
        </p:txBody>
      </p:sp>
    </p:spTree>
    <p:extLst>
      <p:ext uri="{BB962C8B-B14F-4D97-AF65-F5344CB8AC3E}">
        <p14:creationId xmlns:p14="http://schemas.microsoft.com/office/powerpoint/2010/main" val="416194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shakes hands with </a:t>
            </a:r>
            <a:r>
              <a:rPr lang="en-GB" err="1">
                <a:effectLst/>
              </a:rPr>
              <a:t>Eram</a:t>
            </a:r>
            <a:r>
              <a:rPr lang="en-GB">
                <a:effectLst/>
              </a:rPr>
              <a:t> Javid, a member of the Kashmir community at Sage Music Centre in Gateshead. © </a:t>
            </a:r>
            <a:r>
              <a:rPr lang="en-GB" err="1">
                <a:effectLst/>
              </a:rPr>
              <a:t>Alamy</a:t>
            </a:r>
            <a:r>
              <a:rPr lang="en-GB">
                <a:effectLst/>
              </a:rPr>
              <a:t> - G8Y4A2 - 14 October 2005</a:t>
            </a:r>
            <a:endParaRPr lang="en-GB"/>
          </a:p>
        </p:txBody>
      </p:sp>
      <p:sp>
        <p:nvSpPr>
          <p:cNvPr id="4" name="Slide Number Placeholder 3"/>
          <p:cNvSpPr>
            <a:spLocks noGrp="1"/>
          </p:cNvSpPr>
          <p:nvPr>
            <p:ph type="sldNum" sz="quarter" idx="5"/>
          </p:nvPr>
        </p:nvSpPr>
        <p:spPr/>
        <p:txBody>
          <a:bodyPr/>
          <a:lstStyle/>
          <a:p>
            <a:fld id="{8621A0F0-A46C-465D-84F2-23E6C631AA1A}" type="slidenum">
              <a:rPr lang="en-GB" smtClean="0"/>
              <a:t>9</a:t>
            </a:fld>
            <a:endParaRPr lang="en-GB"/>
          </a:p>
        </p:txBody>
      </p:sp>
    </p:spTree>
    <p:extLst>
      <p:ext uri="{BB962C8B-B14F-4D97-AF65-F5344CB8AC3E}">
        <p14:creationId xmlns:p14="http://schemas.microsoft.com/office/powerpoint/2010/main" val="171490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lvl1pPr>
              <a:defRPr/>
            </a:lvl1pPr>
          </a:lstStyle>
          <a:p>
            <a:r>
              <a:rPr lang="en-US"/>
              <a:t>Click to edit Master title style</a:t>
            </a:r>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lvl1pPr>
              <a:defRPr/>
            </a:lvl1pPr>
            <a:lvl2pPr>
              <a:defRPr/>
            </a:lvl2p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A8A32F1-1ACE-4251-8BEF-D549D919A57B}"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8CB490E-2D5C-4AB0-AA82-2D8C7C4B817E}" type="slidenum">
              <a:rPr lang="en-GB" smtClean="0"/>
              <a:pPr/>
              <a:t>‹#›</a:t>
            </a:fld>
            <a:endParaRPr lang="en-GB"/>
          </a:p>
        </p:txBody>
      </p:sp>
    </p:spTree>
    <p:extLst>
      <p:ext uri="{BB962C8B-B14F-4D97-AF65-F5344CB8AC3E}">
        <p14:creationId xmlns:p14="http://schemas.microsoft.com/office/powerpoint/2010/main" val="182105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A8A32F1-1ACE-4251-8BEF-D549D919A57B}"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8CB490E-2D5C-4AB0-AA82-2D8C7C4B817E}" type="slidenum">
              <a:rPr lang="en-GB" smtClean="0"/>
              <a:pPr/>
              <a:t>‹#›</a:t>
            </a:fld>
            <a:endParaRPr lang="en-GB"/>
          </a:p>
        </p:txBody>
      </p:sp>
    </p:spTree>
    <p:extLst>
      <p:ext uri="{BB962C8B-B14F-4D97-AF65-F5344CB8AC3E}">
        <p14:creationId xmlns:p14="http://schemas.microsoft.com/office/powerpoint/2010/main" val="116370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A8A32F1-1ACE-4251-8BEF-D549D919A57B}"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8CB490E-2D5C-4AB0-AA82-2D8C7C4B817E}" type="slidenum">
              <a:rPr lang="en-GB" smtClean="0"/>
              <a:pPr/>
              <a:t>‹#›</a:t>
            </a:fld>
            <a:endParaRPr lang="en-GB"/>
          </a:p>
        </p:txBody>
      </p:sp>
    </p:spTree>
    <p:extLst>
      <p:ext uri="{BB962C8B-B14F-4D97-AF65-F5344CB8AC3E}">
        <p14:creationId xmlns:p14="http://schemas.microsoft.com/office/powerpoint/2010/main" val="132824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A8A32F1-1ACE-4251-8BEF-D549D919A57B}" type="datetimeFigureOut">
              <a:rPr lang="en-GB" smtClean="0"/>
              <a:pPr/>
              <a:t>21/04/2022</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8CB490E-2D5C-4AB0-AA82-2D8C7C4B817E}" type="slidenum">
              <a:rPr lang="en-GB" smtClean="0"/>
              <a:pPr/>
              <a:t>‹#›</a:t>
            </a:fld>
            <a:endParaRPr lang="en-GB"/>
          </a:p>
        </p:txBody>
      </p:sp>
    </p:spTree>
    <p:extLst>
      <p:ext uri="{BB962C8B-B14F-4D97-AF65-F5344CB8AC3E}">
        <p14:creationId xmlns:p14="http://schemas.microsoft.com/office/powerpoint/2010/main" val="4256740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A8A32F1-1ACE-4251-8BEF-D549D919A57B}"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8CB490E-2D5C-4AB0-AA82-2D8C7C4B817E}" type="slidenum">
              <a:rPr lang="en-GB" smtClean="0"/>
              <a:pPr/>
              <a:t>‹#›</a:t>
            </a:fld>
            <a:endParaRPr lang="en-GB"/>
          </a:p>
        </p:txBody>
      </p:sp>
    </p:spTree>
    <p:extLst>
      <p:ext uri="{BB962C8B-B14F-4D97-AF65-F5344CB8AC3E}">
        <p14:creationId xmlns:p14="http://schemas.microsoft.com/office/powerpoint/2010/main" val="289736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A8A32F1-1ACE-4251-8BEF-D549D919A57B}"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8CB490E-2D5C-4AB0-AA82-2D8C7C4B817E}" type="slidenum">
              <a:rPr lang="en-GB" smtClean="0"/>
              <a:pPr/>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241892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278232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235303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503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historicengland.org.uk/content/docs/education/explorer/platinum-jubilee-activiti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historicengland.org.uk/listing/the-list/list-entry/1184976?section=official-list-entry"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ateshead.gov.uk/article/4594/The-Gateshead-Millennium-Bridge"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historicengland.org.uk/listing/the-list/list-entry/1000089?section=official-list-entry"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historicengland.org.uk/listing/the-list/list-entry/1310577?section=official-list-entry"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historicengland.org.uk/listing/the-list/list-entry/1139221?section=official-list-entry"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Gateshead_International_Stadiu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fbf405bbf89643a9ae9cb1e852f56f7a"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historicengland.org.uk/listing/the-list/list-entry/1136659?section=official-list-entry"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historicengland.org.uk/listing/the-list/list-entry/1322944?section=official-list-entry"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historicengland.org.uk/listing/the-list/list-entry/1139267?section=official-list-entry"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listing/the-list/list-entry/1001041?section=official-list-entr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Park_Lane_Interchange"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Sunderland_Docks"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en.wikipedia.org/wiki/Easington_Colliery"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www.thisismiddlesbrough.com/attractions/Pallister-Park.asp"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www.designinglibraries.org.uk/index.asp?PageID=863"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wiltoninternational.com/"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Sage_Gateshead"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556" y="1844824"/>
            <a:ext cx="7992888" cy="4278094"/>
          </a:xfrm>
          <a:prstGeom prst="rect">
            <a:avLst/>
          </a:prstGeom>
          <a:solidFill>
            <a:schemeClr val="accent3">
              <a:lumMod val="20000"/>
              <a:lumOff val="80000"/>
            </a:schemeClr>
          </a:solidFill>
        </p:spPr>
        <p:txBody>
          <a:bodyPr wrap="square">
            <a:spAutoFit/>
          </a:bodyPr>
          <a:lstStyle/>
          <a:p>
            <a:r>
              <a:rPr lang="en-GB" sz="1600" b="1">
                <a:latin typeface="Arial" panose="020B0604020202020204" pitchFamily="34" charset="0"/>
              </a:rPr>
              <a:t>Key Stage 2: History &amp; Geography</a:t>
            </a:r>
            <a:endParaRPr lang="en-GB" sz="1600">
              <a:latin typeface="Arial" panose="020B0604020202020204" pitchFamily="34" charset="0"/>
            </a:endParaRPr>
          </a:p>
          <a:p>
            <a:endParaRPr lang="en-GB" sz="1600">
              <a:latin typeface="Arial" panose="020B0604020202020204" pitchFamily="34" charset="0"/>
            </a:endParaRPr>
          </a:p>
          <a:p>
            <a:r>
              <a:rPr lang="en-GB" sz="1600" b="1">
                <a:latin typeface="Arial" panose="020B0604020202020204" pitchFamily="34" charset="0"/>
              </a:rPr>
              <a:t>Learning Aims and Outcomes</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develop a sense of place through mapwork</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take part in celebrating a significant historical event</a:t>
            </a:r>
          </a:p>
          <a:p>
            <a:endParaRPr lang="en-GB" sz="2000">
              <a:solidFill>
                <a:srgbClr val="000000"/>
              </a:solidFill>
              <a:latin typeface="Arial" panose="020B0604020202020204" pitchFamily="34" charset="0"/>
            </a:endParaRPr>
          </a:p>
          <a:p>
            <a:r>
              <a:rPr lang="en-US" sz="1200">
                <a:latin typeface="Arial" panose="020B0604020202020204" pitchFamily="34" charset="0"/>
              </a:rPr>
              <a:t>This learning resource supports the Historic England </a:t>
            </a:r>
            <a:r>
              <a:rPr lang="en-US" sz="1200">
                <a:solidFill>
                  <a:srgbClr val="FF0000"/>
                </a:solidFill>
                <a:latin typeface="Arial" panose="020B0604020202020204" pitchFamily="34" charset="0"/>
                <a:hlinkClick r:id="rId3"/>
              </a:rPr>
              <a:t>Platinum Jubilee Story Map</a:t>
            </a:r>
            <a:r>
              <a:rPr lang="en-US" sz="1200">
                <a:solidFill>
                  <a:srgbClr val="FF0000"/>
                </a:solidFill>
                <a:latin typeface="Arial" panose="020B0604020202020204" pitchFamily="34" charset="0"/>
              </a:rPr>
              <a:t> </a:t>
            </a:r>
            <a:r>
              <a:rPr lang="en-US" sz="1200">
                <a:latin typeface="Arial" panose="020B0604020202020204" pitchFamily="34" charset="0"/>
              </a:rPr>
              <a:t>&amp; </a:t>
            </a:r>
            <a:r>
              <a:rPr lang="en-US" sz="1200">
                <a:latin typeface="Arial" panose="020B0604020202020204" pitchFamily="34" charset="0"/>
                <a:hlinkClick r:id="rId4"/>
              </a:rPr>
              <a:t>Platinum Jubilee Activities PPT</a:t>
            </a:r>
            <a:endParaRPr lang="en-GB" sz="1200">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1883532" y="620689"/>
            <a:ext cx="8424936" cy="954107"/>
          </a:xfrm>
          <a:prstGeom prst="rect">
            <a:avLst/>
          </a:prstGeom>
        </p:spPr>
        <p:txBody>
          <a:bodyPr wrap="square">
            <a:spAutoFit/>
          </a:bodyPr>
          <a:lstStyle/>
          <a:p>
            <a:pPr algn="ctr"/>
            <a:r>
              <a:rPr lang="en-GB" sz="2800">
                <a:latin typeface="Arial" panose="020B0604020202020204" pitchFamily="34" charset="0"/>
              </a:rPr>
              <a:t>Queen Elizabeth II Platinum Jubilee </a:t>
            </a:r>
          </a:p>
          <a:p>
            <a:pPr algn="ctr"/>
            <a:r>
              <a:rPr lang="en-GB" sz="2800">
                <a:latin typeface="Arial" panose="020B0604020202020204" pitchFamily="34" charset="0"/>
              </a:rPr>
              <a:t>Story Map – North East Region Images</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5"/>
          <a:stretch>
            <a:fillRect/>
          </a:stretch>
        </p:blipFill>
        <p:spPr>
          <a:xfrm>
            <a:off x="9418050" y="350660"/>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Sage centre on the banks of the River Tyne. ">
            <a:extLst>
              <a:ext uri="{FF2B5EF4-FFF2-40B4-BE49-F238E27FC236}">
                <a16:creationId xmlns:a16="http://schemas.microsoft.com/office/drawing/2014/main" id="{A4E9C449-2882-46DE-8331-30361819E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127" y="679192"/>
            <a:ext cx="9047747" cy="6034848"/>
          </a:xfrm>
          <a:prstGeom prst="rect">
            <a:avLst/>
          </a:prstGeom>
        </p:spPr>
      </p:pic>
    </p:spTree>
    <p:extLst>
      <p:ext uri="{BB962C8B-B14F-4D97-AF65-F5344CB8AC3E}">
        <p14:creationId xmlns:p14="http://schemas.microsoft.com/office/powerpoint/2010/main" val="2818470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426A1F-37C6-4416-88D3-30EF8AA1607B}"/>
              </a:ext>
            </a:extLst>
          </p:cNvPr>
          <p:cNvSpPr/>
          <p:nvPr/>
        </p:nvSpPr>
        <p:spPr>
          <a:xfrm>
            <a:off x="433137" y="1305342"/>
            <a:ext cx="8710863" cy="4247317"/>
          </a:xfrm>
          <a:prstGeom prst="rect">
            <a:avLst/>
          </a:prstGeom>
        </p:spPr>
        <p:txBody>
          <a:bodyPr wrap="square">
            <a:spAutoFit/>
          </a:bodyPr>
          <a:lstStyle/>
          <a:p>
            <a:r>
              <a:rPr lang="en-GB" b="1">
                <a:solidFill>
                  <a:srgbClr val="002625"/>
                </a:solidFill>
                <a:latin typeface="Arial" panose="020B0604020202020204" pitchFamily="34" charset="0"/>
              </a:rPr>
              <a:t>Tynemouth Volunteer Life Brigade Museum </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arrives by car at the Tynemouth Volunteer Life Brigade Watch House and Museum in Newcastle on 14 </a:t>
            </a:r>
            <a:r>
              <a:rPr lang="en-GB" err="1">
                <a:solidFill>
                  <a:srgbClr val="304E4E"/>
                </a:solidFill>
                <a:latin typeface="Arial" panose="020B0604020202020204" pitchFamily="34" charset="0"/>
              </a:rPr>
              <a:t>Octyober</a:t>
            </a:r>
            <a:r>
              <a:rPr lang="en-GB">
                <a:solidFill>
                  <a:srgbClr val="304E4E"/>
                </a:solidFill>
                <a:latin typeface="Arial" panose="020B0604020202020204" pitchFamily="34" charset="0"/>
              </a:rPr>
              <a:t> 2005.   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TVLB was the first ever Volunteer Life Brigade to be formed, in 1864. It is still operational today. The Watch House Museum contains many artefacts that depict the history of lifesaving on the north east coastline.</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museum houses a working ¾ size version of breeches buoy rescue equipment (the TVLB were famous for utilising this equipment in ship to shore rescues in the past). The museum contains an amazing selection of unusual and unique items recovered from local shipwrecks including ships’ bells, figureheads and much more.</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on the </a:t>
            </a:r>
            <a:r>
              <a:rPr lang="en-GB">
                <a:solidFill>
                  <a:srgbClr val="304E4E"/>
                </a:solidFill>
                <a:latin typeface="Arial" panose="020B0604020202020204" pitchFamily="34" charset="0"/>
                <a:hlinkClick r:id="rId3"/>
              </a:rPr>
              <a:t>National Heritage List</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4043625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epping out of a car outside the Tynemouth Volunteer Life Brigade Watch House, with the ruins of Tynemouth Priory in the background. ">
            <a:extLst>
              <a:ext uri="{FF2B5EF4-FFF2-40B4-BE49-F238E27FC236}">
                <a16:creationId xmlns:a16="http://schemas.microsoft.com/office/drawing/2014/main" id="{DC5DCE0F-9D7C-4D94-A5A4-5D835FCEF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192" y="666773"/>
            <a:ext cx="8845616" cy="6068093"/>
          </a:xfrm>
          <a:prstGeom prst="rect">
            <a:avLst/>
          </a:prstGeom>
        </p:spPr>
      </p:pic>
    </p:spTree>
    <p:extLst>
      <p:ext uri="{BB962C8B-B14F-4D97-AF65-F5344CB8AC3E}">
        <p14:creationId xmlns:p14="http://schemas.microsoft.com/office/powerpoint/2010/main" val="1027628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Watch House, with it's two towers and covered in wooden cladding. It's painted white, with distinctive blue and yellow areas around the windows.">
            <a:extLst>
              <a:ext uri="{FF2B5EF4-FFF2-40B4-BE49-F238E27FC236}">
                <a16:creationId xmlns:a16="http://schemas.microsoft.com/office/drawing/2014/main" id="{76573B5E-0534-4E9F-8187-863A76E05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087" y="640556"/>
            <a:ext cx="9097827" cy="6068251"/>
          </a:xfrm>
          <a:prstGeom prst="rect">
            <a:avLst/>
          </a:prstGeom>
        </p:spPr>
      </p:pic>
    </p:spTree>
    <p:extLst>
      <p:ext uri="{BB962C8B-B14F-4D97-AF65-F5344CB8AC3E}">
        <p14:creationId xmlns:p14="http://schemas.microsoft.com/office/powerpoint/2010/main" val="1064527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5A518F-78E9-4B68-8668-A4CE277362AB}"/>
              </a:ext>
            </a:extLst>
          </p:cNvPr>
          <p:cNvSpPr/>
          <p:nvPr/>
        </p:nvSpPr>
        <p:spPr>
          <a:xfrm>
            <a:off x="413886" y="1166843"/>
            <a:ext cx="8730114" cy="4524315"/>
          </a:xfrm>
          <a:prstGeom prst="rect">
            <a:avLst/>
          </a:prstGeom>
        </p:spPr>
        <p:txBody>
          <a:bodyPr wrap="square">
            <a:spAutoFit/>
          </a:bodyPr>
          <a:lstStyle/>
          <a:p>
            <a:r>
              <a:rPr lang="en-GB" b="1">
                <a:solidFill>
                  <a:srgbClr val="002625"/>
                </a:solidFill>
                <a:latin typeface="Arial" panose="020B0604020202020204" pitchFamily="34" charset="0"/>
              </a:rPr>
              <a:t>Gateshead Millennium Bridge</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on the Newcastle side of the Millennium Bridge, which links Gateshead to Newcastle, after officially opening it on 7 May 2002.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bridge is for pedestrians and cyclists to cross the River Tyne between Gateshead and Newcastle upon Tyne. It was the first tilting bridge ever to be constructed and was designed by </a:t>
            </a:r>
            <a:r>
              <a:rPr lang="en-GB" err="1">
                <a:solidFill>
                  <a:srgbClr val="304E4E"/>
                </a:solidFill>
                <a:latin typeface="Arial" panose="020B0604020202020204" pitchFamily="34" charset="0"/>
              </a:rPr>
              <a:t>WilkinsonEyre</a:t>
            </a:r>
            <a:r>
              <a:rPr lang="en-GB">
                <a:solidFill>
                  <a:srgbClr val="304E4E"/>
                </a:solidFill>
                <a:latin typeface="Arial" panose="020B0604020202020204" pitchFamily="34" charset="0"/>
              </a:rPr>
              <a:t>. It has won many awards for design and lighting. It is sometimes called the 'Blinking Eye Bridge’ or the 'Winking Eye Bridge' due to its shape and its tilting method.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It opened to the public in 2001 and 36,000 people lined the banks of the river to watch it tilt for the first time in June 2001. It contains enough steel to make 64 double-decker buses and weighs more than 800 tonnes!</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the </a:t>
            </a:r>
            <a:r>
              <a:rPr lang="en-GB">
                <a:solidFill>
                  <a:srgbClr val="304E4E"/>
                </a:solidFill>
                <a:latin typeface="Arial" panose="020B0604020202020204" pitchFamily="34" charset="0"/>
                <a:hlinkClick r:id="rId3"/>
              </a:rPr>
              <a:t>Gateshead Millennium Bridge</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20548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followed by local dignitaries, walks past a line of school children on the bridge waving Union Jack and Jubilee flags at her. ">
            <a:extLst>
              <a:ext uri="{FF2B5EF4-FFF2-40B4-BE49-F238E27FC236}">
                <a16:creationId xmlns:a16="http://schemas.microsoft.com/office/drawing/2014/main" id="{9203784A-5CFC-43E7-BA4B-FBFD31BB8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385" y="702643"/>
            <a:ext cx="9503231" cy="5996539"/>
          </a:xfrm>
          <a:prstGeom prst="rect">
            <a:avLst/>
          </a:prstGeom>
        </p:spPr>
      </p:pic>
    </p:spTree>
    <p:extLst>
      <p:ext uri="{BB962C8B-B14F-4D97-AF65-F5344CB8AC3E}">
        <p14:creationId xmlns:p14="http://schemas.microsoft.com/office/powerpoint/2010/main" val="683029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bridge crowed with people crossing it. ">
            <a:extLst>
              <a:ext uri="{FF2B5EF4-FFF2-40B4-BE49-F238E27FC236}">
                <a16:creationId xmlns:a16="http://schemas.microsoft.com/office/drawing/2014/main" id="{4C372BDC-DCFB-46BA-8BF4-9504D95B6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063" y="624522"/>
            <a:ext cx="9095874" cy="6066948"/>
          </a:xfrm>
          <a:prstGeom prst="rect">
            <a:avLst/>
          </a:prstGeom>
        </p:spPr>
      </p:pic>
    </p:spTree>
    <p:extLst>
      <p:ext uri="{BB962C8B-B14F-4D97-AF65-F5344CB8AC3E}">
        <p14:creationId xmlns:p14="http://schemas.microsoft.com/office/powerpoint/2010/main" val="981791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ridge at night, showing the arch lit up in bright pink. ">
            <a:extLst>
              <a:ext uri="{FF2B5EF4-FFF2-40B4-BE49-F238E27FC236}">
                <a16:creationId xmlns:a16="http://schemas.microsoft.com/office/drawing/2014/main" id="{60538C30-E189-4022-AE41-CEFDB16D6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513" y="643524"/>
            <a:ext cx="8142974" cy="6058373"/>
          </a:xfrm>
          <a:prstGeom prst="rect">
            <a:avLst/>
          </a:prstGeom>
        </p:spPr>
      </p:pic>
    </p:spTree>
    <p:extLst>
      <p:ext uri="{BB962C8B-B14F-4D97-AF65-F5344CB8AC3E}">
        <p14:creationId xmlns:p14="http://schemas.microsoft.com/office/powerpoint/2010/main" val="3032436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ACB51-A8D4-4AA7-8D25-FF954130761F}"/>
              </a:ext>
            </a:extLst>
          </p:cNvPr>
          <p:cNvSpPr/>
          <p:nvPr/>
        </p:nvSpPr>
        <p:spPr>
          <a:xfrm>
            <a:off x="433137" y="1028343"/>
            <a:ext cx="8710863" cy="5078313"/>
          </a:xfrm>
          <a:prstGeom prst="rect">
            <a:avLst/>
          </a:prstGeom>
        </p:spPr>
        <p:txBody>
          <a:bodyPr wrap="square">
            <a:spAutoFit/>
          </a:bodyPr>
          <a:lstStyle/>
          <a:p>
            <a:r>
              <a:rPr lang="en-GB" b="1">
                <a:solidFill>
                  <a:srgbClr val="002625"/>
                </a:solidFill>
                <a:latin typeface="Arial" panose="020B0604020202020204" pitchFamily="34" charset="0"/>
              </a:rPr>
              <a:t>Durham Castle</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talks to The Right Reverend Justin </a:t>
            </a:r>
            <a:r>
              <a:rPr lang="en-GB" err="1">
                <a:solidFill>
                  <a:srgbClr val="304E4E"/>
                </a:solidFill>
                <a:latin typeface="Arial" panose="020B0604020202020204" pitchFamily="34" charset="0"/>
              </a:rPr>
              <a:t>Welby</a:t>
            </a:r>
            <a:r>
              <a:rPr lang="en-GB">
                <a:solidFill>
                  <a:srgbClr val="304E4E"/>
                </a:solidFill>
                <a:latin typeface="Arial" panose="020B0604020202020204" pitchFamily="34" charset="0"/>
              </a:rPr>
              <a:t>, Bishop of Durham, as she arrives at Durham Castle, as part of her Diamond Jubilee visit to the North East on 18 July 2012.</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castle was begun in 1072, under the orders of William the Conqueror. It was built to protect the Norman rulers from the rebellious local population and potential invasions from Scotland. It consisted of a motte (mound) and an inner and outer bailey (fenced or walled area).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castle was the residence of the Bishops of Durham. The position of Prince Bishop of Durham was very prestigious, with the role came the right to raise an army, mint your own coins and levy taxes.</a:t>
            </a:r>
            <a:r>
              <a:rPr lang="en-GB" i="1">
                <a:solidFill>
                  <a:srgbClr val="304E4E"/>
                </a:solidFill>
                <a:latin typeface="Arial" panose="020B0604020202020204" pitchFamily="34" charset="0"/>
              </a:rPr>
              <a:t> </a:t>
            </a:r>
            <a:r>
              <a:rPr lang="en-GB">
                <a:solidFill>
                  <a:srgbClr val="304E4E"/>
                </a:solidFill>
                <a:latin typeface="Arial" panose="020B0604020202020204" pitchFamily="34" charset="0"/>
              </a:rPr>
              <a:t>Since 1837, the castle has been the home of University College, the oldest of Durham University's Colleges. It was designated a World Heritage Site in 1986.</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on the </a:t>
            </a:r>
            <a:r>
              <a:rPr lang="en-GB">
                <a:solidFill>
                  <a:srgbClr val="304E4E"/>
                </a:solidFill>
                <a:latin typeface="Arial" panose="020B0604020202020204" pitchFamily="34" charset="0"/>
                <a:hlinkClick r:id="rId3"/>
              </a:rPr>
              <a:t>National Heritage List</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310774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talks to The Right Reverend Justin Welby, Bishop of Durham, and other local dignitaries at Durham Castle. ">
            <a:extLst>
              <a:ext uri="{FF2B5EF4-FFF2-40B4-BE49-F238E27FC236}">
                <a16:creationId xmlns:a16="http://schemas.microsoft.com/office/drawing/2014/main" id="{CF3F5D6E-8CD7-4329-8F7B-671C15801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064" y="133213"/>
            <a:ext cx="4523873" cy="6582235"/>
          </a:xfrm>
          <a:prstGeom prst="rect">
            <a:avLst/>
          </a:prstGeom>
        </p:spPr>
      </p:pic>
    </p:spTree>
    <p:extLst>
      <p:ext uri="{BB962C8B-B14F-4D97-AF65-F5344CB8AC3E}">
        <p14:creationId xmlns:p14="http://schemas.microsoft.com/office/powerpoint/2010/main" val="1167163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showing the counties included in the North East Region. These are Northumberland, Tyne &amp; Wear and County Durham.">
            <a:extLst>
              <a:ext uri="{FF2B5EF4-FFF2-40B4-BE49-F238E27FC236}">
                <a16:creationId xmlns:a16="http://schemas.microsoft.com/office/drawing/2014/main" id="{A258843A-4A5C-4A38-B113-204CFCDC1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17" y="0"/>
            <a:ext cx="6577366" cy="6858000"/>
          </a:xfrm>
          <a:prstGeom prst="rect">
            <a:avLst/>
          </a:prstGeom>
        </p:spPr>
      </p:pic>
    </p:spTree>
    <p:extLst>
      <p:ext uri="{BB962C8B-B14F-4D97-AF65-F5344CB8AC3E}">
        <p14:creationId xmlns:p14="http://schemas.microsoft.com/office/powerpoint/2010/main" val="100347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Durham, seen from the top of the Cathedral's crossing tower, showing Durham Castle, Market Place with St Nicholas' Church and the River Wear with Milburngate House in the background. ">
            <a:extLst>
              <a:ext uri="{FF2B5EF4-FFF2-40B4-BE49-F238E27FC236}">
                <a16:creationId xmlns:a16="http://schemas.microsoft.com/office/drawing/2014/main" id="{43FB186F-6458-4222-B1FC-C6D77501E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148" y="667750"/>
            <a:ext cx="9107705" cy="6065732"/>
          </a:xfrm>
          <a:prstGeom prst="rect">
            <a:avLst/>
          </a:prstGeom>
        </p:spPr>
      </p:pic>
    </p:spTree>
    <p:extLst>
      <p:ext uri="{BB962C8B-B14F-4D97-AF65-F5344CB8AC3E}">
        <p14:creationId xmlns:p14="http://schemas.microsoft.com/office/powerpoint/2010/main" val="3184036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ortrait of the photographer Ursula Clark, with Durham Castle in the background, taken from near Bridge House on the western side of Framwellgate Bridge. ">
            <a:extLst>
              <a:ext uri="{FF2B5EF4-FFF2-40B4-BE49-F238E27FC236}">
                <a16:creationId xmlns:a16="http://schemas.microsoft.com/office/drawing/2014/main" id="{4704CD8B-BE38-40E0-8B52-CA990FBA8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105" y="102830"/>
            <a:ext cx="4473483" cy="6625229"/>
          </a:xfrm>
          <a:prstGeom prst="rect">
            <a:avLst/>
          </a:prstGeom>
        </p:spPr>
      </p:pic>
    </p:spTree>
    <p:extLst>
      <p:ext uri="{BB962C8B-B14F-4D97-AF65-F5344CB8AC3E}">
        <p14:creationId xmlns:p14="http://schemas.microsoft.com/office/powerpoint/2010/main" val="2549725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Durham Castle's kitchen, showing the south wall, situated at the south-west end of the western range. ">
            <a:extLst>
              <a:ext uri="{FF2B5EF4-FFF2-40B4-BE49-F238E27FC236}">
                <a16:creationId xmlns:a16="http://schemas.microsoft.com/office/drawing/2014/main" id="{B347AC15-CEE1-40FE-8237-A6AC19132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036" y="105878"/>
            <a:ext cx="4496140" cy="6631806"/>
          </a:xfrm>
          <a:prstGeom prst="rect">
            <a:avLst/>
          </a:prstGeom>
        </p:spPr>
      </p:pic>
    </p:spTree>
    <p:extLst>
      <p:ext uri="{BB962C8B-B14F-4D97-AF65-F5344CB8AC3E}">
        <p14:creationId xmlns:p14="http://schemas.microsoft.com/office/powerpoint/2010/main" val="61864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34F602-7A7A-47EC-BB0B-8BD941DAEF5F}"/>
              </a:ext>
            </a:extLst>
          </p:cNvPr>
          <p:cNvSpPr/>
          <p:nvPr/>
        </p:nvSpPr>
        <p:spPr>
          <a:xfrm>
            <a:off x="452387" y="1305342"/>
            <a:ext cx="8691613" cy="4801314"/>
          </a:xfrm>
          <a:prstGeom prst="rect">
            <a:avLst/>
          </a:prstGeom>
        </p:spPr>
        <p:txBody>
          <a:bodyPr wrap="square">
            <a:spAutoFit/>
          </a:bodyPr>
          <a:lstStyle/>
          <a:p>
            <a:r>
              <a:rPr lang="en-GB" b="1">
                <a:solidFill>
                  <a:srgbClr val="002625"/>
                </a:solidFill>
                <a:latin typeface="Arial" panose="020B0604020202020204" pitchFamily="34" charset="0"/>
              </a:rPr>
              <a:t>Statue of Neptune, Durham Market Place</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was given flowers, whilst standing in front of the Statue of Neptune, during a walkabout in Durham city centre on her Golden Jubilee tour of the North East on 8 May 2002.</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statue was given to the city in 1729 by George Bowes M.P. of </a:t>
            </a:r>
            <a:r>
              <a:rPr lang="en-GB" err="1">
                <a:solidFill>
                  <a:srgbClr val="304E4E"/>
                </a:solidFill>
                <a:latin typeface="Arial" panose="020B0604020202020204" pitchFamily="34" charset="0"/>
              </a:rPr>
              <a:t>Gibside</a:t>
            </a:r>
            <a:r>
              <a:rPr lang="en-GB">
                <a:solidFill>
                  <a:srgbClr val="304E4E"/>
                </a:solidFill>
                <a:latin typeface="Arial" panose="020B0604020202020204" pitchFamily="34" charset="0"/>
              </a:rPr>
              <a:t> and </a:t>
            </a:r>
            <a:r>
              <a:rPr lang="en-GB" err="1">
                <a:solidFill>
                  <a:srgbClr val="304E4E"/>
                </a:solidFill>
                <a:latin typeface="Arial" panose="020B0604020202020204" pitchFamily="34" charset="0"/>
              </a:rPr>
              <a:t>Streatlam</a:t>
            </a:r>
            <a:r>
              <a:rPr lang="en-GB">
                <a:solidFill>
                  <a:srgbClr val="304E4E"/>
                </a:solidFill>
                <a:latin typeface="Arial" panose="020B0604020202020204" pitchFamily="34" charset="0"/>
              </a:rPr>
              <a:t>. It was a symbol of the desire at the time to link Durham to the sea by improved navigation of the River Wear. The statue originally stood in the Market Place, on top of a large stone fountain, which supplied water, piped from </a:t>
            </a:r>
            <a:r>
              <a:rPr lang="en-GB" err="1">
                <a:solidFill>
                  <a:srgbClr val="304E4E"/>
                </a:solidFill>
                <a:latin typeface="Arial" panose="020B0604020202020204" pitchFamily="34" charset="0"/>
              </a:rPr>
              <a:t>Fram</a:t>
            </a:r>
            <a:r>
              <a:rPr lang="en-GB">
                <a:solidFill>
                  <a:srgbClr val="304E4E"/>
                </a:solidFill>
                <a:latin typeface="Arial" panose="020B0604020202020204" pitchFamily="34" charset="0"/>
              </a:rPr>
              <a:t> Well until 1923.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It was relocated to Wharton Park after the water fountain was no longer needed but returned to the Market Pace in 1986, following an appeal by the City of Durham Trust.</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on the </a:t>
            </a:r>
            <a:r>
              <a:rPr lang="en-GB">
                <a:solidFill>
                  <a:srgbClr val="304E4E"/>
                </a:solidFill>
                <a:latin typeface="Arial" panose="020B0604020202020204" pitchFamily="34" charset="0"/>
                <a:hlinkClick r:id="rId3"/>
              </a:rPr>
              <a:t>National Heritage List</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1058315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is given flowers, whilst standing in front of the Statue of Neptune. Next to the statue are four people on stilts vibrantly dressed as the Beatles from the Sergeant Pepper's Lonely Hearts Club Band. ">
            <a:extLst>
              <a:ext uri="{FF2B5EF4-FFF2-40B4-BE49-F238E27FC236}">
                <a16:creationId xmlns:a16="http://schemas.microsoft.com/office/drawing/2014/main" id="{37108DEB-E31A-4EAE-99B1-E2B8A38BE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853" y="115502"/>
            <a:ext cx="3945155" cy="6631807"/>
          </a:xfrm>
          <a:prstGeom prst="rect">
            <a:avLst/>
          </a:prstGeom>
        </p:spPr>
      </p:pic>
    </p:spTree>
    <p:extLst>
      <p:ext uri="{BB962C8B-B14F-4D97-AF65-F5344CB8AC3E}">
        <p14:creationId xmlns:p14="http://schemas.microsoft.com/office/powerpoint/2010/main" val="1438711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quare stone column, with a classical style stone statue of Neptune on the top, holding a metal trident fork. ">
            <a:extLst>
              <a:ext uri="{FF2B5EF4-FFF2-40B4-BE49-F238E27FC236}">
                <a16:creationId xmlns:a16="http://schemas.microsoft.com/office/drawing/2014/main" id="{E00C782E-1A07-4DAB-97C9-1F5D42E90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815" y="115502"/>
            <a:ext cx="4408371" cy="6612557"/>
          </a:xfrm>
          <a:prstGeom prst="rect">
            <a:avLst/>
          </a:prstGeom>
        </p:spPr>
      </p:pic>
    </p:spTree>
    <p:extLst>
      <p:ext uri="{BB962C8B-B14F-4D97-AF65-F5344CB8AC3E}">
        <p14:creationId xmlns:p14="http://schemas.microsoft.com/office/powerpoint/2010/main" val="440634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7AA88-495F-4D77-9DAA-0BAD412A3AA3}"/>
              </a:ext>
            </a:extLst>
          </p:cNvPr>
          <p:cNvSpPr/>
          <p:nvPr/>
        </p:nvSpPr>
        <p:spPr>
          <a:xfrm>
            <a:off x="375385" y="1305342"/>
            <a:ext cx="8768615" cy="4524315"/>
          </a:xfrm>
          <a:prstGeom prst="rect">
            <a:avLst/>
          </a:prstGeom>
        </p:spPr>
        <p:txBody>
          <a:bodyPr wrap="square">
            <a:spAutoFit/>
          </a:bodyPr>
          <a:lstStyle/>
          <a:p>
            <a:r>
              <a:rPr lang="en-GB" b="1">
                <a:solidFill>
                  <a:srgbClr val="002625"/>
                </a:solidFill>
                <a:latin typeface="Arial" panose="020B0604020202020204" pitchFamily="34" charset="0"/>
              </a:rPr>
              <a:t>Wynyard Hall</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watches the computer monitor assembly line at the new Samsung Factory. She had earlier opened the 450 million plant at Wynyard Park, Billingham, Cleveland on 13 October 1995. Wynyard Park was part of the estate associated with Wynyard Hall.</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Wynyard Hall is a large country house that used to be the family seat of the Vane-Tempest-Stewart family, Marquesses of Londonderry. The house was designed by Philip Wyatt and built between 1822-28.</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It was paid for with coalfield profits at a cost of £80,000. Over the years the estate has hosted many famous people such as Charles Dickens and Prime Ministers Benjamin Disraeli and Winston Churchill. It was sold to Sir John Hall in 1987.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on the </a:t>
            </a:r>
            <a:r>
              <a:rPr lang="en-GB">
                <a:solidFill>
                  <a:srgbClr val="304E4E"/>
                </a:solidFill>
                <a:latin typeface="Arial" panose="020B0604020202020204" pitchFamily="34" charset="0"/>
                <a:hlinkClick r:id="rId3"/>
              </a:rPr>
              <a:t>National Heritage List</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2777487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looks on as workers put together new computer monitors the new Samsung Factory where she had earlier opened the 450 million plant at Wynyard Park, Billingham. ">
            <a:extLst>
              <a:ext uri="{FF2B5EF4-FFF2-40B4-BE49-F238E27FC236}">
                <a16:creationId xmlns:a16="http://schemas.microsoft.com/office/drawing/2014/main" id="{30555206-5775-4C56-9A8A-64E2FC66C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575" y="726066"/>
            <a:ext cx="8248850" cy="5980416"/>
          </a:xfrm>
          <a:prstGeom prst="rect">
            <a:avLst/>
          </a:prstGeom>
        </p:spPr>
      </p:pic>
    </p:spTree>
    <p:extLst>
      <p:ext uri="{BB962C8B-B14F-4D97-AF65-F5344CB8AC3E}">
        <p14:creationId xmlns:p14="http://schemas.microsoft.com/office/powerpoint/2010/main" val="1496010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front elevation of Wynyard Hall, a Georgian house, now hotel, seen from the east. ">
            <a:extLst>
              <a:ext uri="{FF2B5EF4-FFF2-40B4-BE49-F238E27FC236}">
                <a16:creationId xmlns:a16="http://schemas.microsoft.com/office/drawing/2014/main" id="{1B0DC4A3-FC89-431F-9873-9F1F14731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274" y="633810"/>
            <a:ext cx="9087452" cy="6115855"/>
          </a:xfrm>
          <a:prstGeom prst="rect">
            <a:avLst/>
          </a:prstGeom>
        </p:spPr>
      </p:pic>
    </p:spTree>
    <p:extLst>
      <p:ext uri="{BB962C8B-B14F-4D97-AF65-F5344CB8AC3E}">
        <p14:creationId xmlns:p14="http://schemas.microsoft.com/office/powerpoint/2010/main" val="874445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53789D-85DE-4E92-935A-B42A344090C4}"/>
              </a:ext>
            </a:extLst>
          </p:cNvPr>
          <p:cNvSpPr/>
          <p:nvPr/>
        </p:nvSpPr>
        <p:spPr>
          <a:xfrm>
            <a:off x="413886" y="1305342"/>
            <a:ext cx="8730114" cy="4247317"/>
          </a:xfrm>
          <a:prstGeom prst="rect">
            <a:avLst/>
          </a:prstGeom>
        </p:spPr>
        <p:txBody>
          <a:bodyPr wrap="square">
            <a:spAutoFit/>
          </a:bodyPr>
          <a:lstStyle/>
          <a:p>
            <a:r>
              <a:rPr lang="en-GB" b="1">
                <a:solidFill>
                  <a:srgbClr val="002625"/>
                </a:solidFill>
                <a:latin typeface="Arial" panose="020B0604020202020204" pitchFamily="34" charset="0"/>
              </a:rPr>
              <a:t>Gateshead International Stadium</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and Prince Phillip arrive for their visit to Gateshead International Stadium as part of her Diamond Jubilee visit to the North East on 18 July 2012.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It</a:t>
            </a:r>
            <a:r>
              <a:rPr lang="en-GB" b="1">
                <a:solidFill>
                  <a:srgbClr val="304E4E"/>
                </a:solidFill>
                <a:latin typeface="Arial" panose="020B0604020202020204" pitchFamily="34" charset="0"/>
              </a:rPr>
              <a:t> </a:t>
            </a:r>
            <a:r>
              <a:rPr lang="en-GB">
                <a:solidFill>
                  <a:srgbClr val="304E4E"/>
                </a:solidFill>
                <a:latin typeface="Arial" panose="020B0604020202020204" pitchFamily="34" charset="0"/>
              </a:rPr>
              <a:t>is a multi-purpose venue with a capacity of 11, 800. The stadium was built in 1955 on former industrial land at a cost of £30,000. It has since been extensively re-developed over the years.</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It is the current home of several sports teams such as Gateshead Football Club and Gateshead Harriers. Five world records have been set at the stadium. Over the years, it’s also been the main stage for major rock and pop concerts, hosting such famous faces as Bon Jovi and Tina Turner.</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a:t>
            </a:r>
            <a:r>
              <a:rPr lang="en-GB">
                <a:solidFill>
                  <a:srgbClr val="304E4E"/>
                </a:solidFill>
                <a:latin typeface="Arial" panose="020B0604020202020204" pitchFamily="34" charset="0"/>
                <a:hlinkClick r:id="rId3"/>
              </a:rPr>
              <a:t>Gateshead International Stadium</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3413521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pins showing the places the Queen has visited in the North East, plus 15 thumbnail size images of the Queen visiting these places.">
            <a:hlinkClick r:id="rId3"/>
            <a:extLst>
              <a:ext uri="{FF2B5EF4-FFF2-40B4-BE49-F238E27FC236}">
                <a16:creationId xmlns:a16="http://schemas.microsoft.com/office/drawing/2014/main" id="{EAE15F54-138E-4AEC-AF05-CC10BF951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241" y="0"/>
            <a:ext cx="11134760" cy="6858000"/>
          </a:xfrm>
          <a:prstGeom prst="rect">
            <a:avLst/>
          </a:prstGeom>
        </p:spPr>
      </p:pic>
    </p:spTree>
    <p:extLst>
      <p:ext uri="{BB962C8B-B14F-4D97-AF65-F5344CB8AC3E}">
        <p14:creationId xmlns:p14="http://schemas.microsoft.com/office/powerpoint/2010/main" val="1529878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lip standing up and waving to crowds in the back of their specially converted Land Rover, at Gateshead International Stadium. ">
            <a:extLst>
              <a:ext uri="{FF2B5EF4-FFF2-40B4-BE49-F238E27FC236}">
                <a16:creationId xmlns:a16="http://schemas.microsoft.com/office/drawing/2014/main" id="{BA8EE409-A708-41A1-AF40-A93D4F40D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761" y="678607"/>
            <a:ext cx="9364478" cy="6049452"/>
          </a:xfrm>
          <a:prstGeom prst="rect">
            <a:avLst/>
          </a:prstGeom>
        </p:spPr>
      </p:pic>
    </p:spTree>
    <p:extLst>
      <p:ext uri="{BB962C8B-B14F-4D97-AF65-F5344CB8AC3E}">
        <p14:creationId xmlns:p14="http://schemas.microsoft.com/office/powerpoint/2010/main" val="3765238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International Stadium, close to the banks of the River Tyne. ">
            <a:extLst>
              <a:ext uri="{FF2B5EF4-FFF2-40B4-BE49-F238E27FC236}">
                <a16:creationId xmlns:a16="http://schemas.microsoft.com/office/drawing/2014/main" id="{AC1319A8-74C8-48DB-9BBA-C23CEE8B2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876" y="659846"/>
            <a:ext cx="9086249" cy="6060529"/>
          </a:xfrm>
          <a:prstGeom prst="rect">
            <a:avLst/>
          </a:prstGeom>
        </p:spPr>
      </p:pic>
    </p:spTree>
    <p:extLst>
      <p:ext uri="{BB962C8B-B14F-4D97-AF65-F5344CB8AC3E}">
        <p14:creationId xmlns:p14="http://schemas.microsoft.com/office/powerpoint/2010/main" val="439769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B0ABA0-4600-4F3C-A93A-E6B22A0A38D2}"/>
              </a:ext>
            </a:extLst>
          </p:cNvPr>
          <p:cNvSpPr/>
          <p:nvPr/>
        </p:nvSpPr>
        <p:spPr>
          <a:xfrm>
            <a:off x="423512" y="1166843"/>
            <a:ext cx="8720488" cy="4524315"/>
          </a:xfrm>
          <a:prstGeom prst="rect">
            <a:avLst/>
          </a:prstGeom>
        </p:spPr>
        <p:txBody>
          <a:bodyPr wrap="square">
            <a:spAutoFit/>
          </a:bodyPr>
          <a:lstStyle/>
          <a:p>
            <a:r>
              <a:rPr lang="en-GB" b="1">
                <a:solidFill>
                  <a:srgbClr val="002625"/>
                </a:solidFill>
                <a:latin typeface="Arial" panose="020B0604020202020204" pitchFamily="34" charset="0"/>
              </a:rPr>
              <a:t>Middlesbrough Town Hall</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turns to smile and wave to the crowd as she leaves the Town Hall in Middlesbrough, accompanied by the Mayor, Alderman F. Manton, and Prince Philip on 5 June 1956.</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foundation stone for Middlesbrough Town Hall was laid in 1883. It was designed by G </a:t>
            </a:r>
            <a:r>
              <a:rPr lang="en-GB" err="1">
                <a:solidFill>
                  <a:srgbClr val="304E4E"/>
                </a:solidFill>
                <a:latin typeface="Arial" panose="020B0604020202020204" pitchFamily="34" charset="0"/>
              </a:rPr>
              <a:t>G</a:t>
            </a:r>
            <a:r>
              <a:rPr lang="en-GB">
                <a:solidFill>
                  <a:srgbClr val="304E4E"/>
                </a:solidFill>
                <a:latin typeface="Arial" panose="020B0604020202020204" pitchFamily="34" charset="0"/>
              </a:rPr>
              <a:t> Hoskins of Darlington.</a:t>
            </a:r>
            <a:r>
              <a:rPr lang="en-GB" baseline="30000">
                <a:solidFill>
                  <a:srgbClr val="304E4E"/>
                </a:solidFill>
                <a:latin typeface="Arial" panose="020B0604020202020204" pitchFamily="34" charset="0"/>
              </a:rPr>
              <a:t>   </a:t>
            </a:r>
            <a:r>
              <a:rPr lang="en-GB">
                <a:solidFill>
                  <a:srgbClr val="304E4E"/>
                </a:solidFill>
                <a:latin typeface="Arial" panose="020B0604020202020204" pitchFamily="34" charset="0"/>
              </a:rPr>
              <a:t> It was officially opened by the then Prince and Princess of Wales on 23 January 1889.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One part of the building housed the Mayor as well as the police station and cells, courtroom, library and fire station. The other part was as a respected entertainment venue. The Town Hall is still an entertainment venue and has played host to many performers over the years.</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on the </a:t>
            </a:r>
            <a:r>
              <a:rPr lang="en-GB">
                <a:solidFill>
                  <a:srgbClr val="304E4E"/>
                </a:solidFill>
                <a:latin typeface="Arial" panose="020B0604020202020204" pitchFamily="34" charset="0"/>
                <a:hlinkClick r:id="rId3"/>
              </a:rPr>
              <a:t>National Heritage List</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400891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turning to smile and wave to the crowd, accompanied by the Mayor, Alderman F. Manton, and Prince Philip. ">
            <a:extLst>
              <a:ext uri="{FF2B5EF4-FFF2-40B4-BE49-F238E27FC236}">
                <a16:creationId xmlns:a16="http://schemas.microsoft.com/office/drawing/2014/main" id="{4293E8F9-147B-4E74-A248-26D07FB43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73" y="721243"/>
            <a:ext cx="7492454" cy="6016441"/>
          </a:xfrm>
          <a:prstGeom prst="rect">
            <a:avLst/>
          </a:prstGeom>
        </p:spPr>
      </p:pic>
    </p:spTree>
    <p:extLst>
      <p:ext uri="{BB962C8B-B14F-4D97-AF65-F5344CB8AC3E}">
        <p14:creationId xmlns:p14="http://schemas.microsoft.com/office/powerpoint/2010/main" val="92399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impressive Gothic style stone built Town Hall. ">
            <a:extLst>
              <a:ext uri="{FF2B5EF4-FFF2-40B4-BE49-F238E27FC236}">
                <a16:creationId xmlns:a16="http://schemas.microsoft.com/office/drawing/2014/main" id="{C351A00F-075A-4610-BCAF-7D891C1C5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438" y="647034"/>
            <a:ext cx="9115125" cy="6079789"/>
          </a:xfrm>
          <a:prstGeom prst="rect">
            <a:avLst/>
          </a:prstGeom>
        </p:spPr>
      </p:pic>
    </p:spTree>
    <p:extLst>
      <p:ext uri="{BB962C8B-B14F-4D97-AF65-F5344CB8AC3E}">
        <p14:creationId xmlns:p14="http://schemas.microsoft.com/office/powerpoint/2010/main" val="3868085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D7B05-0480-440D-AE2C-122EAA0620F0}"/>
              </a:ext>
            </a:extLst>
          </p:cNvPr>
          <p:cNvSpPr/>
          <p:nvPr/>
        </p:nvSpPr>
        <p:spPr>
          <a:xfrm>
            <a:off x="404261" y="1305342"/>
            <a:ext cx="8739739" cy="4524315"/>
          </a:xfrm>
          <a:prstGeom prst="rect">
            <a:avLst/>
          </a:prstGeom>
        </p:spPr>
        <p:txBody>
          <a:bodyPr wrap="square">
            <a:spAutoFit/>
          </a:bodyPr>
          <a:lstStyle/>
          <a:p>
            <a:r>
              <a:rPr lang="en-GB" b="1">
                <a:solidFill>
                  <a:srgbClr val="002625"/>
                </a:solidFill>
                <a:latin typeface="Arial" panose="020B0604020202020204" pitchFamily="34" charset="0"/>
              </a:rPr>
              <a:t>Darlington Covered Market Hall</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watches schoolgirls from a local dance group in Darlington perform on the second day of her Golden Jubilee tour of north-east England on 8 May 2002.</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Victorian Market Hall was built in 1860. The Market sits alongside the famous Clock Tower, which at the time housed the sister bells to Big Ben. The market was designed by Alfred Waterhouse, who was also responsible for </a:t>
            </a:r>
            <a:r>
              <a:rPr lang="en-GB" err="1">
                <a:solidFill>
                  <a:srgbClr val="304E4E"/>
                </a:solidFill>
                <a:latin typeface="Arial" panose="020B0604020202020204" pitchFamily="34" charset="0"/>
              </a:rPr>
              <a:t>Rockliffe</a:t>
            </a:r>
            <a:r>
              <a:rPr lang="en-GB">
                <a:solidFill>
                  <a:srgbClr val="304E4E"/>
                </a:solidFill>
                <a:latin typeface="Arial" panose="020B0604020202020204" pitchFamily="34" charset="0"/>
              </a:rPr>
              <a:t> Hall in Hurworth. He also designed the Natural History museum in South Kensington, London.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market has lots of shops and restaurants in it. Many of the stallholders have been trading for over 50 years, with a lot of the shops being passed down from generation to generation.</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on the </a:t>
            </a:r>
            <a:r>
              <a:rPr lang="en-GB">
                <a:solidFill>
                  <a:srgbClr val="304E4E"/>
                </a:solidFill>
                <a:latin typeface="Arial" panose="020B0604020202020204" pitchFamily="34" charset="0"/>
                <a:hlinkClick r:id="rId3"/>
              </a:rPr>
              <a:t>National Heritage List</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3037111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next to the Lady Mayor and crowds of well-wishers watch schoolgirls from a local dance group in Darlington performing. ">
            <a:extLst>
              <a:ext uri="{FF2B5EF4-FFF2-40B4-BE49-F238E27FC236}">
                <a16:creationId xmlns:a16="http://schemas.microsoft.com/office/drawing/2014/main" id="{594C6209-D2FB-4A24-8613-79EA6CCD2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713" y="681389"/>
            <a:ext cx="7814575" cy="6056295"/>
          </a:xfrm>
          <a:prstGeom prst="rect">
            <a:avLst/>
          </a:prstGeom>
        </p:spPr>
      </p:pic>
    </p:spTree>
    <p:extLst>
      <p:ext uri="{BB962C8B-B14F-4D97-AF65-F5344CB8AC3E}">
        <p14:creationId xmlns:p14="http://schemas.microsoft.com/office/powerpoint/2010/main" val="4132624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Covered Market in the centre of Darlington. ">
            <a:extLst>
              <a:ext uri="{FF2B5EF4-FFF2-40B4-BE49-F238E27FC236}">
                <a16:creationId xmlns:a16="http://schemas.microsoft.com/office/drawing/2014/main" id="{24A87D58-76BE-400C-B698-365A29F16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438" y="640654"/>
            <a:ext cx="9115125" cy="6079788"/>
          </a:xfrm>
          <a:prstGeom prst="rect">
            <a:avLst/>
          </a:prstGeom>
        </p:spPr>
      </p:pic>
    </p:spTree>
    <p:extLst>
      <p:ext uri="{BB962C8B-B14F-4D97-AF65-F5344CB8AC3E}">
        <p14:creationId xmlns:p14="http://schemas.microsoft.com/office/powerpoint/2010/main" val="15785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CD6207-6D89-438F-950C-91534357AAE3}"/>
              </a:ext>
            </a:extLst>
          </p:cNvPr>
          <p:cNvSpPr/>
          <p:nvPr/>
        </p:nvSpPr>
        <p:spPr>
          <a:xfrm>
            <a:off x="404261" y="1305342"/>
            <a:ext cx="8739739" cy="4524315"/>
          </a:xfrm>
          <a:prstGeom prst="rect">
            <a:avLst/>
          </a:prstGeom>
        </p:spPr>
        <p:txBody>
          <a:bodyPr wrap="square">
            <a:spAutoFit/>
          </a:bodyPr>
          <a:lstStyle/>
          <a:p>
            <a:r>
              <a:rPr lang="en-GB" b="1">
                <a:solidFill>
                  <a:srgbClr val="002625"/>
                </a:solidFill>
                <a:latin typeface="Arial" panose="020B0604020202020204" pitchFamily="34" charset="0"/>
              </a:rPr>
              <a:t>Tees Dock and Transporter Bridge</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Smiles all round as the Queen arrives at Tees Dock, Middlesbrough, at the start of her Cleveland Silver Jubilee tour on 14 July 1977.</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Tees Transporter Bridge is a local landmark. It was opened in 1911. It is the longest working transporter bridge in the world and a symbol of Teesside's industrial heritage. It carries a travelling 'car', or 'gondola', suspended from the bridge, across the river in 9 seconds. The gondola can carry 200 people, 9 cars, or 6 cars and one minibus.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During the First World War Middlesbrough was bombed by an L11 Zeppelin. During this raid it was reported that a bomb fell through the bridge before hitting the river below. During the Second World War the bridge was hit by a bomb.</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on the </a:t>
            </a:r>
            <a:r>
              <a:rPr lang="en-GB">
                <a:solidFill>
                  <a:srgbClr val="304E4E"/>
                </a:solidFill>
                <a:latin typeface="Arial" panose="020B0604020202020204" pitchFamily="34" charset="0"/>
                <a:hlinkClick r:id="rId3"/>
              </a:rPr>
              <a:t>National Heritage List</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56641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smiling as she's greeted by crowds waving Union Jack flags. ">
            <a:extLst>
              <a:ext uri="{FF2B5EF4-FFF2-40B4-BE49-F238E27FC236}">
                <a16:creationId xmlns:a16="http://schemas.microsoft.com/office/drawing/2014/main" id="{3BFBB5DC-5835-44FD-B70F-A990DA4F7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49" y="667957"/>
            <a:ext cx="8795502" cy="6060101"/>
          </a:xfrm>
          <a:prstGeom prst="rect">
            <a:avLst/>
          </a:prstGeom>
        </p:spPr>
      </p:pic>
    </p:spTree>
    <p:extLst>
      <p:ext uri="{BB962C8B-B14F-4D97-AF65-F5344CB8AC3E}">
        <p14:creationId xmlns:p14="http://schemas.microsoft.com/office/powerpoint/2010/main" val="3503912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80B248-917C-4B27-9E7F-47A9F05F5943}"/>
              </a:ext>
            </a:extLst>
          </p:cNvPr>
          <p:cNvSpPr/>
          <p:nvPr/>
        </p:nvSpPr>
        <p:spPr>
          <a:xfrm>
            <a:off x="471638" y="1305342"/>
            <a:ext cx="8672362" cy="4524315"/>
          </a:xfrm>
          <a:prstGeom prst="rect">
            <a:avLst/>
          </a:prstGeom>
        </p:spPr>
        <p:txBody>
          <a:bodyPr wrap="square">
            <a:spAutoFit/>
          </a:bodyPr>
          <a:lstStyle/>
          <a:p>
            <a:r>
              <a:rPr lang="en-GB" b="1">
                <a:solidFill>
                  <a:srgbClr val="002625"/>
                </a:solidFill>
                <a:latin typeface="Arial" panose="020B0604020202020204" pitchFamily="34" charset="0"/>
              </a:rPr>
              <a:t>Alnwick Castle &amp; Gardens</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with the Duchess of Northumberland (centre) and Alan Shearer during a visit to Alnwick, Northumberland on 22 June 2011.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Alnwick Castle was built in the 11th Century to control and protect the border between Northumberland and Scotland. It is the seat of the 12th Duke of Northumberland. It is the second largest inhabited castle in the UK and has served as a military outpost, a teaching college, a refuge for evacuees, a film set, a family home.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Alnwick Gardens is an award-winning visitor attraction. The 12 acre site is home to the world’s largest Tai Haku Cherry Orchard. There is a spectacular cascading waterfall in the gardens and the world’s biggest tree house.</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on the </a:t>
            </a:r>
            <a:r>
              <a:rPr lang="en-GB">
                <a:solidFill>
                  <a:srgbClr val="304E4E"/>
                </a:solidFill>
                <a:latin typeface="Arial" panose="020B0604020202020204" pitchFamily="34" charset="0"/>
                <a:hlinkClick r:id="rId3"/>
              </a:rPr>
              <a:t>National Heritage List</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945560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docks and Transporter Bridge, from the east. ">
            <a:extLst>
              <a:ext uri="{FF2B5EF4-FFF2-40B4-BE49-F238E27FC236}">
                <a16:creationId xmlns:a16="http://schemas.microsoft.com/office/drawing/2014/main" id="{45E54F12-FC73-45D8-ADAD-AC1DF42909F9}"/>
              </a:ext>
            </a:extLst>
          </p:cNvPr>
          <p:cNvPicPr>
            <a:picLocks noChangeAspect="1"/>
          </p:cNvPicPr>
          <p:nvPr/>
        </p:nvPicPr>
        <p:blipFill rotWithShape="1">
          <a:blip r:embed="rId3">
            <a:extLst>
              <a:ext uri="{28A0092B-C50C-407E-A947-70E740481C1C}">
                <a14:useLocalDpi xmlns:a14="http://schemas.microsoft.com/office/drawing/2010/main" val="0"/>
              </a:ext>
            </a:extLst>
          </a:blip>
          <a:srcRect t="22035"/>
          <a:stretch/>
        </p:blipFill>
        <p:spPr>
          <a:xfrm>
            <a:off x="1265734" y="654518"/>
            <a:ext cx="9660533" cy="6070652"/>
          </a:xfrm>
          <a:prstGeom prst="rect">
            <a:avLst/>
          </a:prstGeom>
        </p:spPr>
      </p:pic>
    </p:spTree>
    <p:extLst>
      <p:ext uri="{BB962C8B-B14F-4D97-AF65-F5344CB8AC3E}">
        <p14:creationId xmlns:p14="http://schemas.microsoft.com/office/powerpoint/2010/main" val="2909544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Middlesbrough Transporter Bridge in motion, seen from between the two towers at one end. ">
            <a:extLst>
              <a:ext uri="{FF2B5EF4-FFF2-40B4-BE49-F238E27FC236}">
                <a16:creationId xmlns:a16="http://schemas.microsoft.com/office/drawing/2014/main" id="{1E84AF84-8268-478E-9E6B-80ABCC319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163" y="149763"/>
            <a:ext cx="6561675" cy="6587922"/>
          </a:xfrm>
          <a:prstGeom prst="rect">
            <a:avLst/>
          </a:prstGeom>
        </p:spPr>
      </p:pic>
    </p:spTree>
    <p:extLst>
      <p:ext uri="{BB962C8B-B14F-4D97-AF65-F5344CB8AC3E}">
        <p14:creationId xmlns:p14="http://schemas.microsoft.com/office/powerpoint/2010/main" val="1812364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668DC7-D232-4B12-8622-F26E45A8D5BE}"/>
              </a:ext>
            </a:extLst>
          </p:cNvPr>
          <p:cNvSpPr/>
          <p:nvPr/>
        </p:nvSpPr>
        <p:spPr>
          <a:xfrm>
            <a:off x="404261" y="1443841"/>
            <a:ext cx="8739739" cy="4247317"/>
          </a:xfrm>
          <a:prstGeom prst="rect">
            <a:avLst/>
          </a:prstGeom>
        </p:spPr>
        <p:txBody>
          <a:bodyPr wrap="square">
            <a:spAutoFit/>
          </a:bodyPr>
          <a:lstStyle/>
          <a:p>
            <a:r>
              <a:rPr lang="en-GB" b="1">
                <a:solidFill>
                  <a:srgbClr val="002625"/>
                </a:solidFill>
                <a:latin typeface="Arial" panose="020B0604020202020204" pitchFamily="34" charset="0"/>
              </a:rPr>
              <a:t>Sunderland Park Lane Interchange</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rides on the new Sunderland to Newcastle Metro Link after officially opening it at the Park Lane interchange, Sunderland. The Queen arrived in Sunderland on the second leg of her nationwide Golden Jubilee tour on 7 May 2002.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Park Lane is a Tyne and Wear Metro Station, serving Sunderland. It joined the network on 28 April 2002, following the opening of the extension from </a:t>
            </a:r>
            <a:r>
              <a:rPr lang="en-GB" err="1">
                <a:solidFill>
                  <a:srgbClr val="304E4E"/>
                </a:solidFill>
                <a:latin typeface="Arial" panose="020B0604020202020204" pitchFamily="34" charset="0"/>
              </a:rPr>
              <a:t>Pelaw</a:t>
            </a:r>
            <a:r>
              <a:rPr lang="en-GB">
                <a:solidFill>
                  <a:srgbClr val="304E4E"/>
                </a:solidFill>
                <a:latin typeface="Arial" panose="020B0604020202020204" pitchFamily="34" charset="0"/>
              </a:rPr>
              <a:t> to South </a:t>
            </a:r>
            <a:r>
              <a:rPr lang="en-GB" err="1">
                <a:solidFill>
                  <a:srgbClr val="304E4E"/>
                </a:solidFill>
                <a:latin typeface="Arial" panose="020B0604020202020204" pitchFamily="34" charset="0"/>
              </a:rPr>
              <a:t>Hylton</a:t>
            </a:r>
            <a:r>
              <a:rPr lang="en-GB">
                <a:solidFill>
                  <a:srgbClr val="304E4E"/>
                </a:solidFill>
                <a:latin typeface="Arial" panose="020B0604020202020204" pitchFamily="34" charset="0"/>
              </a:rPr>
              <a:t>.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station is located below Park Lane Bus Station, which opened in May 1999 and replaced the former Sunderland Central Bus Station. It is fitted with vitreous enamel panels designed by artist Morag Morrison.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a:t>
            </a:r>
            <a:r>
              <a:rPr lang="en-GB">
                <a:solidFill>
                  <a:srgbClr val="304E4E"/>
                </a:solidFill>
                <a:latin typeface="Arial" panose="020B0604020202020204" pitchFamily="34" charset="0"/>
                <a:hlinkClick r:id="rId3"/>
              </a:rPr>
              <a:t>Park Lane Interchange</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4087708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Queen smiles as she sits on a Metro train with other dignitaries. ">
            <a:extLst>
              <a:ext uri="{FF2B5EF4-FFF2-40B4-BE49-F238E27FC236}">
                <a16:creationId xmlns:a16="http://schemas.microsoft.com/office/drawing/2014/main" id="{75F801C0-0F21-4F2C-9619-B127E5C32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384" y="753793"/>
            <a:ext cx="8547233" cy="5948874"/>
          </a:xfrm>
          <a:prstGeom prst="rect">
            <a:avLst/>
          </a:prstGeom>
        </p:spPr>
      </p:pic>
    </p:spTree>
    <p:extLst>
      <p:ext uri="{BB962C8B-B14F-4D97-AF65-F5344CB8AC3E}">
        <p14:creationId xmlns:p14="http://schemas.microsoft.com/office/powerpoint/2010/main" val="2809709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view of the platform with its colourful panels, at Park Lane station in Sunderland. ">
            <a:extLst>
              <a:ext uri="{FF2B5EF4-FFF2-40B4-BE49-F238E27FC236}">
                <a16:creationId xmlns:a16="http://schemas.microsoft.com/office/drawing/2014/main" id="{F156CA75-E4EC-4B82-A1DF-291E67A98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669" y="590751"/>
            <a:ext cx="8176662" cy="613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095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A2792F-2728-438C-84B5-F604062D8008}"/>
              </a:ext>
            </a:extLst>
          </p:cNvPr>
          <p:cNvSpPr/>
          <p:nvPr/>
        </p:nvSpPr>
        <p:spPr>
          <a:xfrm>
            <a:off x="442762" y="1166843"/>
            <a:ext cx="8701238" cy="4524315"/>
          </a:xfrm>
          <a:prstGeom prst="rect">
            <a:avLst/>
          </a:prstGeom>
        </p:spPr>
        <p:txBody>
          <a:bodyPr wrap="square">
            <a:spAutoFit/>
          </a:bodyPr>
          <a:lstStyle/>
          <a:p>
            <a:r>
              <a:rPr lang="en-GB" b="1">
                <a:solidFill>
                  <a:srgbClr val="002625"/>
                </a:solidFill>
                <a:latin typeface="Arial" panose="020B0604020202020204" pitchFamily="34" charset="0"/>
              </a:rPr>
              <a:t>Sunderland Corporation Quay </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views a street party as she tours a Diamond Jubilee exhibition celebrating the 60 years of her reign at Corporation Quay, as part of her Diamond Jubilee visit to the North East on 18 July 2012.</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Corporation Quay is the Port's principal deep-water river berth situated on the west side of the Port estate on the south side of the River Wear. Corporation Quay was opened on 10th October 1934.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ceremony was attended by the Mayor and Mayoress of Sunderland and by 500 guests, The Quay was officially opened by Sir John Priestman, who is noted as one of Sunderland's greatest philanthropist. He arrived by boat &amp; formally opened the facility by cutting a red silk ribbon with a pair of silver scissors.</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a:t>
            </a:r>
            <a:r>
              <a:rPr lang="en-GB">
                <a:solidFill>
                  <a:srgbClr val="304E4E"/>
                </a:solidFill>
                <a:latin typeface="Arial" panose="020B0604020202020204" pitchFamily="34" charset="0"/>
                <a:hlinkClick r:id="rId3"/>
              </a:rPr>
              <a:t>Sunderland Docks</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3076383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ith the Mayor behind her, smiles as she meets people sat at a long table for a street party. ">
            <a:extLst>
              <a:ext uri="{FF2B5EF4-FFF2-40B4-BE49-F238E27FC236}">
                <a16:creationId xmlns:a16="http://schemas.microsoft.com/office/drawing/2014/main" id="{178EE588-C3FA-4A07-80F4-4A245CE06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790" y="696009"/>
            <a:ext cx="8816421" cy="6012799"/>
          </a:xfrm>
          <a:prstGeom prst="rect">
            <a:avLst/>
          </a:prstGeom>
        </p:spPr>
      </p:pic>
    </p:spTree>
    <p:extLst>
      <p:ext uri="{BB962C8B-B14F-4D97-AF65-F5344CB8AC3E}">
        <p14:creationId xmlns:p14="http://schemas.microsoft.com/office/powerpoint/2010/main" val="207279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Sunderland's main Quay and Docks. ">
            <a:extLst>
              <a:ext uri="{FF2B5EF4-FFF2-40B4-BE49-F238E27FC236}">
                <a16:creationId xmlns:a16="http://schemas.microsoft.com/office/drawing/2014/main" id="{ED1AC644-92C4-4CAC-957B-CC6C4136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314" y="656699"/>
            <a:ext cx="9057373" cy="6041268"/>
          </a:xfrm>
          <a:prstGeom prst="rect">
            <a:avLst/>
          </a:prstGeom>
        </p:spPr>
      </p:pic>
    </p:spTree>
    <p:extLst>
      <p:ext uri="{BB962C8B-B14F-4D97-AF65-F5344CB8AC3E}">
        <p14:creationId xmlns:p14="http://schemas.microsoft.com/office/powerpoint/2010/main" val="2880437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68C7C1-5171-4793-8E46-5482EF8F09CB}"/>
              </a:ext>
            </a:extLst>
          </p:cNvPr>
          <p:cNvSpPr/>
          <p:nvPr/>
        </p:nvSpPr>
        <p:spPr>
          <a:xfrm>
            <a:off x="442762" y="1166843"/>
            <a:ext cx="8701238" cy="4801314"/>
          </a:xfrm>
          <a:prstGeom prst="rect">
            <a:avLst/>
          </a:prstGeom>
        </p:spPr>
        <p:txBody>
          <a:bodyPr wrap="square">
            <a:spAutoFit/>
          </a:bodyPr>
          <a:lstStyle/>
          <a:p>
            <a:r>
              <a:rPr lang="en-GB" b="1">
                <a:solidFill>
                  <a:srgbClr val="002625"/>
                </a:solidFill>
                <a:latin typeface="Arial" panose="020B0604020202020204" pitchFamily="34" charset="0"/>
              </a:rPr>
              <a:t>Easington Colliery</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arrived at Easington, County Durham, on the second day of her Golden Jubilee tour of north-east England on 8 May 2002. Easington Colliery is a town in County Durham, known for its history of coal mining. The pit was sunk in 1899 and closed in May 1993, with the loss of 1,400 jobs.</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town suffered one of the worst mining accidents in Britain on 2 May 1951. An explosion in the mine resulted in the deaths of 83 men (including 2 rescue workers). The explosion was caused by a spark from a coal cutting machine igniting gas at the coal face.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death toll was so high because the explosion happened as shifts were changing over so there were two sets of workers underground at the time. The site of the former colliery has been designated as a local nature reserve.</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a:t>
            </a:r>
            <a:r>
              <a:rPr lang="en-GB">
                <a:solidFill>
                  <a:srgbClr val="304E4E"/>
                </a:solidFill>
                <a:latin typeface="Arial" panose="020B0604020202020204" pitchFamily="34" charset="0"/>
                <a:hlinkClick r:id="rId3"/>
              </a:rPr>
              <a:t>Easington Colliery</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1961325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ing with terraced houses and crowds of people in the background. ">
            <a:extLst>
              <a:ext uri="{FF2B5EF4-FFF2-40B4-BE49-F238E27FC236}">
                <a16:creationId xmlns:a16="http://schemas.microsoft.com/office/drawing/2014/main" id="{C74E537D-2929-4615-8086-1011EE31D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750" y="134754"/>
            <a:ext cx="4470501" cy="6602930"/>
          </a:xfrm>
          <a:prstGeom prst="rect">
            <a:avLst/>
          </a:prstGeom>
        </p:spPr>
      </p:pic>
    </p:spTree>
    <p:extLst>
      <p:ext uri="{BB962C8B-B14F-4D97-AF65-F5344CB8AC3E}">
        <p14:creationId xmlns:p14="http://schemas.microsoft.com/office/powerpoint/2010/main" val="183417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Queen with the Duchess of Northumberland (centre) and Alan Shearer walk past crowds of well-wishers waving Union Jack flags, during a visit to Alnwick. ">
            <a:extLst>
              <a:ext uri="{FF2B5EF4-FFF2-40B4-BE49-F238E27FC236}">
                <a16:creationId xmlns:a16="http://schemas.microsoft.com/office/drawing/2014/main" id="{269FD567-5ACF-4C96-89BA-C77243B17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392" y="723225"/>
            <a:ext cx="7931217" cy="5988069"/>
          </a:xfrm>
          <a:prstGeom prst="rect">
            <a:avLst/>
          </a:prstGeom>
        </p:spPr>
      </p:pic>
    </p:spTree>
    <p:extLst>
      <p:ext uri="{BB962C8B-B14F-4D97-AF65-F5344CB8AC3E}">
        <p14:creationId xmlns:p14="http://schemas.microsoft.com/office/powerpoint/2010/main" val="190297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erraced housing, with the mine buildings and colliery headstocks in the background. ">
            <a:extLst>
              <a:ext uri="{FF2B5EF4-FFF2-40B4-BE49-F238E27FC236}">
                <a16:creationId xmlns:a16="http://schemas.microsoft.com/office/drawing/2014/main" id="{19B3F8B1-51C2-49F8-9BE0-BF0AC03D1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700" y="163628"/>
            <a:ext cx="5332600" cy="6564431"/>
          </a:xfrm>
          <a:prstGeom prst="rect">
            <a:avLst/>
          </a:prstGeom>
        </p:spPr>
      </p:pic>
    </p:spTree>
    <p:extLst>
      <p:ext uri="{BB962C8B-B14F-4D97-AF65-F5344CB8AC3E}">
        <p14:creationId xmlns:p14="http://schemas.microsoft.com/office/powerpoint/2010/main" val="864286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F9F4D2-BBEE-4AFA-8B83-338C26068966}"/>
              </a:ext>
            </a:extLst>
          </p:cNvPr>
          <p:cNvSpPr/>
          <p:nvPr/>
        </p:nvSpPr>
        <p:spPr>
          <a:xfrm>
            <a:off x="413886" y="1305342"/>
            <a:ext cx="8730114" cy="4247317"/>
          </a:xfrm>
          <a:prstGeom prst="rect">
            <a:avLst/>
          </a:prstGeom>
        </p:spPr>
        <p:txBody>
          <a:bodyPr wrap="square">
            <a:spAutoFit/>
          </a:bodyPr>
          <a:lstStyle/>
          <a:p>
            <a:r>
              <a:rPr lang="en-GB" b="1">
                <a:solidFill>
                  <a:srgbClr val="002625"/>
                </a:solidFill>
                <a:latin typeface="Arial" panose="020B0604020202020204" pitchFamily="34" charset="0"/>
              </a:rPr>
              <a:t>Pallister Park, Middlesbrough</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visited Middlesbrough on 18 May 1993 to re-open Pallister Park after a major restoration of the park, where she met the general public and talked to some of the local children.</a:t>
            </a:r>
          </a:p>
          <a:p>
            <a:r>
              <a:rPr lang="en-GB">
                <a:solidFill>
                  <a:srgbClr val="304E4E"/>
                </a:solidFill>
                <a:latin typeface="Arial" panose="020B0604020202020204" pitchFamily="34" charset="0"/>
              </a:rPr>
              <a:t> </a:t>
            </a:r>
          </a:p>
          <a:p>
            <a:r>
              <a:rPr lang="en-GB">
                <a:solidFill>
                  <a:srgbClr val="304E4E"/>
                </a:solidFill>
                <a:latin typeface="Arial" panose="020B0604020202020204" pitchFamily="34" charset="0"/>
              </a:rPr>
              <a:t>Land for an ornamental park and recreation ground was given to the town by Councillor and Mrs J G Pallister. The park was first opened in 1929, and included hard tennis courts, bowling greens and a putting green.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It is known locally as the 'leisure centre without a roof', reflecting the fact that most activities take place outdoors, such as football and bowls. However, it does also offer indoor activities and caters for a wide selection of the community.</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a:t>
            </a:r>
            <a:r>
              <a:rPr lang="en-GB">
                <a:solidFill>
                  <a:srgbClr val="304E4E"/>
                </a:solidFill>
                <a:latin typeface="Arial" panose="020B0604020202020204" pitchFamily="34" charset="0"/>
                <a:hlinkClick r:id="rId3"/>
              </a:rPr>
              <a:t>Pallister Park</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970826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urrounded by dignitaries and children smiles as she holds a bunch of flowers, in Pallister Park. ">
            <a:extLst>
              <a:ext uri="{FF2B5EF4-FFF2-40B4-BE49-F238E27FC236}">
                <a16:creationId xmlns:a16="http://schemas.microsoft.com/office/drawing/2014/main" id="{E19F0F22-75CA-4BFE-A13C-7E24A93FA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254" y="657280"/>
            <a:ext cx="9127493" cy="6051528"/>
          </a:xfrm>
          <a:prstGeom prst="rect">
            <a:avLst/>
          </a:prstGeom>
        </p:spPr>
      </p:pic>
    </p:spTree>
    <p:extLst>
      <p:ext uri="{BB962C8B-B14F-4D97-AF65-F5344CB8AC3E}">
        <p14:creationId xmlns:p14="http://schemas.microsoft.com/office/powerpoint/2010/main" val="563155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Pallister Park in 1948. ">
            <a:extLst>
              <a:ext uri="{FF2B5EF4-FFF2-40B4-BE49-F238E27FC236}">
                <a16:creationId xmlns:a16="http://schemas.microsoft.com/office/drawing/2014/main" id="{A40005CA-5BE9-4453-9F73-2C3614450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019" y="117717"/>
            <a:ext cx="5355962" cy="6619968"/>
          </a:xfrm>
          <a:prstGeom prst="rect">
            <a:avLst/>
          </a:prstGeom>
        </p:spPr>
      </p:pic>
    </p:spTree>
    <p:extLst>
      <p:ext uri="{BB962C8B-B14F-4D97-AF65-F5344CB8AC3E}">
        <p14:creationId xmlns:p14="http://schemas.microsoft.com/office/powerpoint/2010/main" val="3319918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7F1A1D-7B00-4AD0-B7E9-A6E98B49CBEF}"/>
              </a:ext>
            </a:extLst>
          </p:cNvPr>
          <p:cNvSpPr/>
          <p:nvPr/>
        </p:nvSpPr>
        <p:spPr>
          <a:xfrm>
            <a:off x="423512" y="1582341"/>
            <a:ext cx="8720488" cy="3693319"/>
          </a:xfrm>
          <a:prstGeom prst="rect">
            <a:avLst/>
          </a:prstGeom>
        </p:spPr>
        <p:txBody>
          <a:bodyPr wrap="square">
            <a:spAutoFit/>
          </a:bodyPr>
          <a:lstStyle/>
          <a:p>
            <a:r>
              <a:rPr lang="en-GB" b="1" err="1">
                <a:solidFill>
                  <a:srgbClr val="002625"/>
                </a:solidFill>
                <a:latin typeface="Arial" panose="020B0604020202020204" pitchFamily="34" charset="0"/>
              </a:rPr>
              <a:t>Clayport</a:t>
            </a:r>
            <a:r>
              <a:rPr lang="en-GB" b="1">
                <a:solidFill>
                  <a:srgbClr val="002625"/>
                </a:solidFill>
                <a:latin typeface="Arial" panose="020B0604020202020204" pitchFamily="34" charset="0"/>
              </a:rPr>
              <a:t> Library, Durham</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with school children in Durham </a:t>
            </a:r>
            <a:r>
              <a:rPr lang="en-GB" err="1">
                <a:solidFill>
                  <a:srgbClr val="304E4E"/>
                </a:solidFill>
                <a:latin typeface="Arial" panose="020B0604020202020204" pitchFamily="34" charset="0"/>
              </a:rPr>
              <a:t>Clayport</a:t>
            </a:r>
            <a:r>
              <a:rPr lang="en-GB">
                <a:solidFill>
                  <a:srgbClr val="304E4E"/>
                </a:solidFill>
                <a:latin typeface="Arial" panose="020B0604020202020204" pitchFamily="34" charset="0"/>
              </a:rPr>
              <a:t> Library, which she officially opened in Durham city centre on 8 May 2002. </a:t>
            </a:r>
          </a:p>
          <a:p>
            <a:r>
              <a:rPr lang="en-GB">
                <a:solidFill>
                  <a:srgbClr val="304E4E"/>
                </a:solidFill>
                <a:latin typeface="Arial" panose="020B0604020202020204" pitchFamily="34" charset="0"/>
              </a:rPr>
              <a:t> </a:t>
            </a:r>
          </a:p>
          <a:p>
            <a:r>
              <a:rPr lang="en-GB">
                <a:solidFill>
                  <a:srgbClr val="304E4E"/>
                </a:solidFill>
                <a:latin typeface="Arial" panose="020B0604020202020204" pitchFamily="34" charset="0"/>
              </a:rPr>
              <a:t>Durham </a:t>
            </a:r>
            <a:r>
              <a:rPr lang="en-GB" err="1">
                <a:solidFill>
                  <a:srgbClr val="304E4E"/>
                </a:solidFill>
                <a:latin typeface="Arial" panose="020B0604020202020204" pitchFamily="34" charset="0"/>
              </a:rPr>
              <a:t>Clayport</a:t>
            </a:r>
            <a:r>
              <a:rPr lang="en-GB">
                <a:solidFill>
                  <a:srgbClr val="304E4E"/>
                </a:solidFill>
                <a:latin typeface="Arial" panose="020B0604020202020204" pitchFamily="34" charset="0"/>
              </a:rPr>
              <a:t> Library is an innovative state of the art building on 3 floors situated opposite the Gala Theatre in Millennium Place, just off </a:t>
            </a:r>
            <a:r>
              <a:rPr lang="en-GB" err="1">
                <a:solidFill>
                  <a:srgbClr val="304E4E"/>
                </a:solidFill>
                <a:latin typeface="Arial" panose="020B0604020202020204" pitchFamily="34" charset="0"/>
              </a:rPr>
              <a:t>Claypath</a:t>
            </a:r>
            <a:r>
              <a:rPr lang="en-GB">
                <a:solidFill>
                  <a:srgbClr val="304E4E"/>
                </a:solidFill>
                <a:latin typeface="Arial" panose="020B0604020202020204" pitchFamily="34" charset="0"/>
              </a:rPr>
              <a:t>.</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library formed part of the Durham Millennium City Project and was awarded the Public Library Building Award 2003, for the best new public library in the United Kingdom and Ireland, in the large new library category.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a:t>
            </a:r>
            <a:r>
              <a:rPr lang="en-GB" err="1">
                <a:solidFill>
                  <a:srgbClr val="304E4E"/>
                </a:solidFill>
                <a:latin typeface="Arial" panose="020B0604020202020204" pitchFamily="34" charset="0"/>
                <a:hlinkClick r:id="rId3"/>
              </a:rPr>
              <a:t>Clayport</a:t>
            </a:r>
            <a:r>
              <a:rPr lang="en-GB">
                <a:solidFill>
                  <a:srgbClr val="304E4E"/>
                </a:solidFill>
                <a:latin typeface="Arial" panose="020B0604020202020204" pitchFamily="34" charset="0"/>
                <a:hlinkClick r:id="rId3"/>
              </a:rPr>
              <a:t> Library</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4111021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whilst standing amongst local dignitaries and school children. ">
            <a:extLst>
              <a:ext uri="{FF2B5EF4-FFF2-40B4-BE49-F238E27FC236}">
                <a16:creationId xmlns:a16="http://schemas.microsoft.com/office/drawing/2014/main" id="{BA8677C4-E421-4D58-835B-6213CBC4D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454" y="659337"/>
            <a:ext cx="9293093" cy="6059097"/>
          </a:xfrm>
          <a:prstGeom prst="rect">
            <a:avLst/>
          </a:prstGeom>
        </p:spPr>
      </p:pic>
    </p:spTree>
    <p:extLst>
      <p:ext uri="{BB962C8B-B14F-4D97-AF65-F5344CB8AC3E}">
        <p14:creationId xmlns:p14="http://schemas.microsoft.com/office/powerpoint/2010/main" val="3567922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view of the 2 storey stone built library, with its glass panelled frontage. ">
            <a:extLst>
              <a:ext uri="{FF2B5EF4-FFF2-40B4-BE49-F238E27FC236}">
                <a16:creationId xmlns:a16="http://schemas.microsoft.com/office/drawing/2014/main" id="{E1FABBB6-FDFD-4334-B974-6702C35C1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796" y="658127"/>
            <a:ext cx="8080408" cy="606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8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B72D52-E8E4-49CF-B7C3-76A705A6CD33}"/>
              </a:ext>
            </a:extLst>
          </p:cNvPr>
          <p:cNvSpPr/>
          <p:nvPr/>
        </p:nvSpPr>
        <p:spPr>
          <a:xfrm>
            <a:off x="462013" y="1305342"/>
            <a:ext cx="8681987" cy="4247317"/>
          </a:xfrm>
          <a:prstGeom prst="rect">
            <a:avLst/>
          </a:prstGeom>
        </p:spPr>
        <p:txBody>
          <a:bodyPr wrap="square">
            <a:spAutoFit/>
          </a:bodyPr>
          <a:lstStyle/>
          <a:p>
            <a:r>
              <a:rPr lang="en-GB" b="1">
                <a:solidFill>
                  <a:srgbClr val="002625"/>
                </a:solidFill>
                <a:latin typeface="Arial" panose="020B0604020202020204" pitchFamily="34" charset="0"/>
              </a:rPr>
              <a:t>Wilton International</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pauses to look at a dress, made of 100% </a:t>
            </a:r>
            <a:r>
              <a:rPr lang="en-GB" err="1">
                <a:solidFill>
                  <a:srgbClr val="304E4E"/>
                </a:solidFill>
                <a:latin typeface="Arial" panose="020B0604020202020204" pitchFamily="34" charset="0"/>
              </a:rPr>
              <a:t>Terylene</a:t>
            </a:r>
            <a:r>
              <a:rPr lang="en-GB">
                <a:solidFill>
                  <a:srgbClr val="304E4E"/>
                </a:solidFill>
                <a:latin typeface="Arial" panose="020B0604020202020204" pitchFamily="34" charset="0"/>
              </a:rPr>
              <a:t>, as she tours an exhibition of goods made from the synthetic fibre at the Imperial Chemical Industries' works at Wilton, near Middlesbrough on 5 June 1956.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Wilton International is a 2,00 acre multi-occupancy industrial site in Redcar. The site was formerly wholly owned and operated by ICI, a large chemical company who opened the site in 1949.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site one of the UK’s leading process manufacturing clusters. It is now home to eight global chemical giants, as well as numerous smaller firms that supply vital maintenance and engineering services.</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a:t>
            </a:r>
            <a:r>
              <a:rPr lang="en-GB">
                <a:solidFill>
                  <a:srgbClr val="304E4E"/>
                </a:solidFill>
                <a:latin typeface="Arial" panose="020B0604020202020204" pitchFamily="34" charset="0"/>
                <a:hlinkClick r:id="rId3"/>
              </a:rPr>
              <a:t>Wilton International</a:t>
            </a:r>
            <a:r>
              <a:rPr lang="en-GB">
                <a:solidFill>
                  <a:srgbClr val="304E4E"/>
                </a:solidFill>
                <a:latin typeface="Arial" panose="020B0604020202020204" pitchFamily="34" charset="0"/>
              </a:rPr>
              <a:t>.</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657122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looking at a model wearing a floor length, sleeveless, dress made from synthetic fibres. ">
            <a:extLst>
              <a:ext uri="{FF2B5EF4-FFF2-40B4-BE49-F238E27FC236}">
                <a16:creationId xmlns:a16="http://schemas.microsoft.com/office/drawing/2014/main" id="{3FDA8679-9999-4DE4-BBC4-112BADC80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114" y="135395"/>
            <a:ext cx="5399773" cy="6614722"/>
          </a:xfrm>
          <a:prstGeom prst="rect">
            <a:avLst/>
          </a:prstGeom>
        </p:spPr>
      </p:pic>
    </p:spTree>
    <p:extLst>
      <p:ext uri="{BB962C8B-B14F-4D97-AF65-F5344CB8AC3E}">
        <p14:creationId xmlns:p14="http://schemas.microsoft.com/office/powerpoint/2010/main" val="3739044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massive concrete spheres, called 'Hortonspheres', at ICI's Wilton Works. Each sphere is supported on concrete posts or legs and has a spiral staircase twisting around its exterior to reach to the top of the sphere. There are ‘swirly’ bits across the top of the image which are caused by cracks in the original glass-plate negative on which the photo was taken. ">
            <a:extLst>
              <a:ext uri="{FF2B5EF4-FFF2-40B4-BE49-F238E27FC236}">
                <a16:creationId xmlns:a16="http://schemas.microsoft.com/office/drawing/2014/main" id="{4AA05F8E-20C1-4BAB-A6D0-03F76B8D5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137" y="173254"/>
            <a:ext cx="5439672" cy="6554805"/>
          </a:xfrm>
          <a:prstGeom prst="rect">
            <a:avLst/>
          </a:prstGeom>
        </p:spPr>
      </p:pic>
    </p:spTree>
    <p:extLst>
      <p:ext uri="{BB962C8B-B14F-4D97-AF65-F5344CB8AC3E}">
        <p14:creationId xmlns:p14="http://schemas.microsoft.com/office/powerpoint/2010/main" val="146462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lnwick castle and gardens. ">
            <a:extLst>
              <a:ext uri="{FF2B5EF4-FFF2-40B4-BE49-F238E27FC236}">
                <a16:creationId xmlns:a16="http://schemas.microsoft.com/office/drawing/2014/main" id="{E145ABB8-F3AA-4040-A72F-F4C57E673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929" y="614887"/>
            <a:ext cx="9122143" cy="6084470"/>
          </a:xfrm>
          <a:prstGeom prst="rect">
            <a:avLst/>
          </a:prstGeom>
        </p:spPr>
      </p:pic>
    </p:spTree>
    <p:extLst>
      <p:ext uri="{BB962C8B-B14F-4D97-AF65-F5344CB8AC3E}">
        <p14:creationId xmlns:p14="http://schemas.microsoft.com/office/powerpoint/2010/main" val="312486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Alnwick Castle from Lion Bridge. There are people gathering hay in the foreground. ">
            <a:extLst>
              <a:ext uri="{FF2B5EF4-FFF2-40B4-BE49-F238E27FC236}">
                <a16:creationId xmlns:a16="http://schemas.microsoft.com/office/drawing/2014/main" id="{0CCE3A52-4B67-4F39-9F08-EF93AED34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451" y="650486"/>
            <a:ext cx="8191099" cy="6069604"/>
          </a:xfrm>
          <a:prstGeom prst="rect">
            <a:avLst/>
          </a:prstGeom>
        </p:spPr>
      </p:pic>
    </p:spTree>
    <p:extLst>
      <p:ext uri="{BB962C8B-B14F-4D97-AF65-F5344CB8AC3E}">
        <p14:creationId xmlns:p14="http://schemas.microsoft.com/office/powerpoint/2010/main" val="318670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BF57D-8C70-491D-83B6-0541CCE7D629}"/>
              </a:ext>
            </a:extLst>
          </p:cNvPr>
          <p:cNvSpPr/>
          <p:nvPr/>
        </p:nvSpPr>
        <p:spPr>
          <a:xfrm>
            <a:off x="433137" y="1443841"/>
            <a:ext cx="8710863" cy="3970318"/>
          </a:xfrm>
          <a:prstGeom prst="rect">
            <a:avLst/>
          </a:prstGeom>
        </p:spPr>
        <p:txBody>
          <a:bodyPr wrap="square">
            <a:spAutoFit/>
          </a:bodyPr>
          <a:lstStyle/>
          <a:p>
            <a:r>
              <a:rPr lang="en-GB" b="1">
                <a:solidFill>
                  <a:srgbClr val="002625"/>
                </a:solidFill>
                <a:latin typeface="Arial" panose="020B0604020202020204" pitchFamily="34" charset="0"/>
              </a:rPr>
              <a:t>Sage Gateshead</a:t>
            </a:r>
          </a:p>
          <a:p>
            <a:endParaRPr lang="en-GB" b="1">
              <a:solidFill>
                <a:srgbClr val="002625"/>
              </a:solidFill>
              <a:latin typeface="Arial" panose="020B0604020202020204" pitchFamily="34" charset="0"/>
            </a:endParaRPr>
          </a:p>
          <a:p>
            <a:r>
              <a:rPr lang="en-GB">
                <a:solidFill>
                  <a:srgbClr val="304E4E"/>
                </a:solidFill>
                <a:latin typeface="Arial" panose="020B0604020202020204" pitchFamily="34" charset="0"/>
              </a:rPr>
              <a:t>The Queen met </a:t>
            </a:r>
            <a:r>
              <a:rPr lang="en-GB" err="1">
                <a:solidFill>
                  <a:srgbClr val="304E4E"/>
                </a:solidFill>
                <a:latin typeface="Arial" panose="020B0604020202020204" pitchFamily="34" charset="0"/>
              </a:rPr>
              <a:t>Eram</a:t>
            </a:r>
            <a:r>
              <a:rPr lang="en-GB">
                <a:solidFill>
                  <a:srgbClr val="304E4E"/>
                </a:solidFill>
                <a:latin typeface="Arial" panose="020B0604020202020204" pitchFamily="34" charset="0"/>
              </a:rPr>
              <a:t> Javid, a member of the Kashmir community, at Sage Music Centre in Gateshead on Friday 14 October 2005.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Sage is a concert venue and a centre for musical education, located in Gateshead. It opened in 2004. Every year The Sage welcomes more than two million visitors. More than 400 concerts featuring all kinds of local, regional and international music, take place all year round. </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The iconic building was designed by renowned architects Foster + Partners and is home to Royal Northern Sinfonia.</a:t>
            </a:r>
          </a:p>
          <a:p>
            <a:endParaRPr lang="en-GB">
              <a:solidFill>
                <a:srgbClr val="304E4E"/>
              </a:solidFill>
              <a:latin typeface="Arial" panose="020B0604020202020204" pitchFamily="34" charset="0"/>
            </a:endParaRPr>
          </a:p>
          <a:p>
            <a:r>
              <a:rPr lang="en-GB">
                <a:solidFill>
                  <a:srgbClr val="304E4E"/>
                </a:solidFill>
                <a:latin typeface="Arial" panose="020B0604020202020204" pitchFamily="34" charset="0"/>
              </a:rPr>
              <a:t>Find out more about </a:t>
            </a:r>
            <a:r>
              <a:rPr lang="en-GB">
                <a:solidFill>
                  <a:srgbClr val="304E4E"/>
                </a:solidFill>
                <a:latin typeface="Arial" panose="020B0604020202020204" pitchFamily="34" charset="0"/>
                <a:hlinkClick r:id="rId3"/>
              </a:rPr>
              <a:t>The Sage Gateshead</a:t>
            </a:r>
            <a:r>
              <a:rPr lang="en-GB">
                <a:solidFill>
                  <a:srgbClr val="304E4E"/>
                </a:solidFill>
                <a:latin typeface="Arial" panose="020B0604020202020204" pitchFamily="34" charset="0"/>
              </a:rPr>
              <a:t>. </a:t>
            </a:r>
            <a:endParaRPr lang="en-GB" b="0" i="0">
              <a:solidFill>
                <a:srgbClr val="304E4E"/>
              </a:solidFill>
              <a:effectLst/>
              <a:latin typeface="Arial" panose="020B0604020202020204" pitchFamily="34" charset="0"/>
            </a:endParaRPr>
          </a:p>
        </p:txBody>
      </p:sp>
    </p:spTree>
    <p:extLst>
      <p:ext uri="{BB962C8B-B14F-4D97-AF65-F5344CB8AC3E}">
        <p14:creationId xmlns:p14="http://schemas.microsoft.com/office/powerpoint/2010/main" val="3755643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hakes hands with Eram Javid, a member of the Kashmir community at Sage Music Centre in Gateshead. ">
            <a:extLst>
              <a:ext uri="{FF2B5EF4-FFF2-40B4-BE49-F238E27FC236}">
                <a16:creationId xmlns:a16="http://schemas.microsoft.com/office/drawing/2014/main" id="{85EC59B1-5DC1-4BA5-A0D4-297ECAD92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113" y="664393"/>
            <a:ext cx="9063775" cy="6063665"/>
          </a:xfrm>
          <a:prstGeom prst="rect">
            <a:avLst/>
          </a:prstGeom>
        </p:spPr>
      </p:pic>
    </p:spTree>
    <p:extLst>
      <p:ext uri="{BB962C8B-B14F-4D97-AF65-F5344CB8AC3E}">
        <p14:creationId xmlns:p14="http://schemas.microsoft.com/office/powerpoint/2010/main" val="4020761535"/>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5CF2E-D2BB-41B6-B360-DB12F1F8A62B}">
  <ds:schemaRefs>
    <ds:schemaRef ds:uri="408036ea-1b9e-4437-8296-2e19a67757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8CC5DC-0986-477F-9C7E-821DED88B9CB}">
  <ds:schemaRefs>
    <ds:schemaRef ds:uri="408036ea-1b9e-4437-8296-2e19a67757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3D8514E-8CF1-4C76-A771-686B9A5B56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 Template</Template>
  <Application>Microsoft Office PowerPoint</Application>
  <PresentationFormat>Widescreen</PresentationFormat>
  <Slides>59</Slides>
  <Notes>59</Notes>
  <HiddenSlides>0</HiddenSlide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revision>1</cp:revision>
  <dcterms:created xsi:type="dcterms:W3CDTF">2022-04-13T16:32:46Z</dcterms:created>
  <dcterms:modified xsi:type="dcterms:W3CDTF">2022-04-21T12:38:24Z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