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7"/>
  </p:notesMasterIdLst>
  <p:sldIdLst>
    <p:sldId id="389" r:id="rId5"/>
    <p:sldId id="308" r:id="rId6"/>
    <p:sldId id="325" r:id="rId7"/>
    <p:sldId id="324" r:id="rId8"/>
    <p:sldId id="304" r:id="rId9"/>
    <p:sldId id="257" r:id="rId10"/>
    <p:sldId id="256" r:id="rId11"/>
    <p:sldId id="258" r:id="rId12"/>
    <p:sldId id="259" r:id="rId13"/>
    <p:sldId id="260" r:id="rId14"/>
    <p:sldId id="305" r:id="rId15"/>
    <p:sldId id="261" r:id="rId16"/>
    <p:sldId id="262" r:id="rId17"/>
    <p:sldId id="307" r:id="rId18"/>
    <p:sldId id="263" r:id="rId19"/>
    <p:sldId id="264" r:id="rId20"/>
    <p:sldId id="265" r:id="rId21"/>
    <p:sldId id="266" r:id="rId22"/>
    <p:sldId id="306" r:id="rId23"/>
    <p:sldId id="267" r:id="rId24"/>
    <p:sldId id="268" r:id="rId25"/>
    <p:sldId id="269" r:id="rId26"/>
    <p:sldId id="309" r:id="rId27"/>
    <p:sldId id="270" r:id="rId28"/>
    <p:sldId id="271" r:id="rId29"/>
    <p:sldId id="310" r:id="rId30"/>
    <p:sldId id="272" r:id="rId31"/>
    <p:sldId id="273" r:id="rId32"/>
    <p:sldId id="274" r:id="rId33"/>
    <p:sldId id="311" r:id="rId34"/>
    <p:sldId id="275" r:id="rId35"/>
    <p:sldId id="276" r:id="rId36"/>
    <p:sldId id="312" r:id="rId37"/>
    <p:sldId id="277" r:id="rId38"/>
    <p:sldId id="278" r:id="rId39"/>
    <p:sldId id="314" r:id="rId40"/>
    <p:sldId id="279" r:id="rId41"/>
    <p:sldId id="280" r:id="rId42"/>
    <p:sldId id="281" r:id="rId43"/>
    <p:sldId id="315" r:id="rId44"/>
    <p:sldId id="282" r:id="rId45"/>
    <p:sldId id="283" r:id="rId46"/>
    <p:sldId id="313" r:id="rId47"/>
    <p:sldId id="284" r:id="rId48"/>
    <p:sldId id="285" r:id="rId49"/>
    <p:sldId id="316" r:id="rId50"/>
    <p:sldId id="286" r:id="rId51"/>
    <p:sldId id="287" r:id="rId52"/>
    <p:sldId id="317" r:id="rId53"/>
    <p:sldId id="288" r:id="rId54"/>
    <p:sldId id="289" r:id="rId55"/>
    <p:sldId id="318" r:id="rId56"/>
    <p:sldId id="290" r:id="rId57"/>
    <p:sldId id="291" r:id="rId58"/>
    <p:sldId id="320" r:id="rId59"/>
    <p:sldId id="292" r:id="rId60"/>
    <p:sldId id="293" r:id="rId61"/>
    <p:sldId id="319" r:id="rId62"/>
    <p:sldId id="294" r:id="rId63"/>
    <p:sldId id="295" r:id="rId64"/>
    <p:sldId id="321" r:id="rId65"/>
    <p:sldId id="296" r:id="rId66"/>
    <p:sldId id="297" r:id="rId67"/>
    <p:sldId id="322" r:id="rId68"/>
    <p:sldId id="298" r:id="rId69"/>
    <p:sldId id="299" r:id="rId70"/>
    <p:sldId id="323" r:id="rId71"/>
    <p:sldId id="300" r:id="rId72"/>
    <p:sldId id="301" r:id="rId73"/>
    <p:sldId id="303" r:id="rId74"/>
    <p:sldId id="380" r:id="rId75"/>
    <p:sldId id="340" r:id="rId76"/>
    <p:sldId id="381" r:id="rId77"/>
    <p:sldId id="382" r:id="rId78"/>
    <p:sldId id="383" r:id="rId79"/>
    <p:sldId id="351" r:id="rId80"/>
    <p:sldId id="384" r:id="rId81"/>
    <p:sldId id="385" r:id="rId82"/>
    <p:sldId id="358" r:id="rId83"/>
    <p:sldId id="386" r:id="rId84"/>
    <p:sldId id="387" r:id="rId85"/>
    <p:sldId id="388" r:id="rId86"/>
  </p:sldIdLst>
  <p:sldSz cx="12192000" cy="6858000"/>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831FD-8707-4B58-88D7-4F9BBD237C9A}" v="1" dt="2022-04-21T12:34:07.129"/>
    <p1510:client id="{85595056-9132-4EE7-B698-87695E2A217C}" v="437" dt="2022-04-21T12:04:15.5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S::catherine.mcharg@historicengland.org.uk::88b8f76c-9ae3-4745-88eb-fe0667a22af5" providerId="AD" clId="Web-{E1B37216-D620-457E-80BC-DC44DD8A6BD0}"/>
    <pc:docChg chg="modSld">
      <pc:chgData name="McHarg, Catherine" userId="S::catherine.mcharg@historicengland.org.uk::88b8f76c-9ae3-4745-88eb-fe0667a22af5" providerId="AD" clId="Web-{E1B37216-D620-457E-80BC-DC44DD8A6BD0}" dt="2022-04-20T07:57:49.401" v="4"/>
      <pc:docMkLst>
        <pc:docMk/>
      </pc:docMkLst>
      <pc:sldChg chg="modSp">
        <pc:chgData name="McHarg, Catherine" userId="S::catherine.mcharg@historicengland.org.uk::88b8f76c-9ae3-4745-88eb-fe0667a22af5" providerId="AD" clId="Web-{E1B37216-D620-457E-80BC-DC44DD8A6BD0}" dt="2022-04-20T07:57:24.947" v="2"/>
        <pc:sldMkLst>
          <pc:docMk/>
          <pc:sldMk cId="269448295" sldId="308"/>
        </pc:sldMkLst>
        <pc:picChg chg="mod">
          <ac:chgData name="McHarg, Catherine" userId="S::catherine.mcharg@historicengland.org.uk::88b8f76c-9ae3-4745-88eb-fe0667a22af5" providerId="AD" clId="Web-{E1B37216-D620-457E-80BC-DC44DD8A6BD0}" dt="2022-04-20T07:57:24.947" v="2"/>
          <ac:picMkLst>
            <pc:docMk/>
            <pc:sldMk cId="269448295" sldId="308"/>
            <ac:picMk id="4" creationId="{E620F782-681C-4E63-A69F-CF598BD715F5}"/>
          </ac:picMkLst>
        </pc:picChg>
      </pc:sldChg>
      <pc:sldChg chg="modSp">
        <pc:chgData name="McHarg, Catherine" userId="S::catherine.mcharg@historicengland.org.uk::88b8f76c-9ae3-4745-88eb-fe0667a22af5" providerId="AD" clId="Web-{E1B37216-D620-457E-80BC-DC44DD8A6BD0}" dt="2022-04-20T07:57:49.401" v="4"/>
        <pc:sldMkLst>
          <pc:docMk/>
          <pc:sldMk cId="344367589" sldId="325"/>
        </pc:sldMkLst>
        <pc:picChg chg="mod">
          <ac:chgData name="McHarg, Catherine" userId="S::catherine.mcharg@historicengland.org.uk::88b8f76c-9ae3-4745-88eb-fe0667a22af5" providerId="AD" clId="Web-{E1B37216-D620-457E-80BC-DC44DD8A6BD0}" dt="2022-04-20T07:57:49.401" v="4"/>
          <ac:picMkLst>
            <pc:docMk/>
            <pc:sldMk cId="344367589" sldId="325"/>
            <ac:picMk id="3" creationId="{9E6C1BF9-4D1F-4C6D-A38C-93DCC3A3B2F1}"/>
          </ac:picMkLst>
        </pc:picChg>
      </pc:sldChg>
    </pc:docChg>
  </pc:docChgLst>
  <pc:docChgLst>
    <pc:chgData name="McHarg, Catherine" userId="88b8f76c-9ae3-4745-88eb-fe0667a22af5" providerId="ADAL" clId="{85595056-9132-4EE7-B698-87695E2A217C}"/>
    <pc:docChg chg="undo custSel addSld delSld modSld sldOrd">
      <pc:chgData name="McHarg, Catherine" userId="88b8f76c-9ae3-4745-88eb-fe0667a22af5" providerId="ADAL" clId="{85595056-9132-4EE7-B698-87695E2A217C}" dt="2022-04-21T12:04:15.549" v="733" actId="6549"/>
      <pc:docMkLst>
        <pc:docMk/>
      </pc:docMkLst>
      <pc:sldChg chg="addSp delSp modSp ord modNotesTx">
        <pc:chgData name="McHarg, Catherine" userId="88b8f76c-9ae3-4745-88eb-fe0667a22af5" providerId="ADAL" clId="{85595056-9132-4EE7-B698-87695E2A217C}" dt="2022-04-21T12:01:28.565" v="685" actId="6549"/>
        <pc:sldMkLst>
          <pc:docMk/>
          <pc:sldMk cId="2567765973" sldId="256"/>
        </pc:sldMkLst>
        <pc:spChg chg="add mod">
          <ac:chgData name="McHarg, Catherine" userId="88b8f76c-9ae3-4745-88eb-fe0667a22af5" providerId="ADAL" clId="{85595056-9132-4EE7-B698-87695E2A217C}" dt="2022-04-21T12:01:28.565" v="685" actId="6549"/>
          <ac:spMkLst>
            <pc:docMk/>
            <pc:sldMk cId="2567765973" sldId="256"/>
            <ac:spMk id="2" creationId="{27296C6B-CC13-422C-BE29-34A80952B5A8}"/>
          </ac:spMkLst>
        </pc:spChg>
        <pc:picChg chg="add del mod">
          <ac:chgData name="McHarg, Catherine" userId="88b8f76c-9ae3-4745-88eb-fe0667a22af5" providerId="ADAL" clId="{85595056-9132-4EE7-B698-87695E2A217C}" dt="2022-04-14T10:57:18.923" v="390" actId="478"/>
          <ac:picMkLst>
            <pc:docMk/>
            <pc:sldMk cId="2567765973" sldId="256"/>
            <ac:picMk id="6" creationId="{DCFE1AD2-7016-4005-848F-FEA787A5D140}"/>
          </ac:picMkLst>
        </pc:picChg>
      </pc:sldChg>
      <pc:sldChg chg="addSp modSp modNotesTx">
        <pc:chgData name="McHarg, Catherine" userId="88b8f76c-9ae3-4745-88eb-fe0667a22af5" providerId="ADAL" clId="{85595056-9132-4EE7-B698-87695E2A217C}" dt="2022-04-13T16:15:04.112" v="154" actId="962"/>
        <pc:sldMkLst>
          <pc:docMk/>
          <pc:sldMk cId="3658660208" sldId="257"/>
        </pc:sldMkLst>
        <pc:picChg chg="add mod modCrop">
          <ac:chgData name="McHarg, Catherine" userId="88b8f76c-9ae3-4745-88eb-fe0667a22af5" providerId="ADAL" clId="{85595056-9132-4EE7-B698-87695E2A217C}" dt="2022-04-13T16:15:04.112" v="154" actId="962"/>
          <ac:picMkLst>
            <pc:docMk/>
            <pc:sldMk cId="3658660208" sldId="257"/>
            <ac:picMk id="3" creationId="{4F35DC6F-9C29-4F40-8E33-23E2B11595F5}"/>
          </ac:picMkLst>
        </pc:picChg>
      </pc:sldChg>
      <pc:sldChg chg="addSp modSp modNotesTx">
        <pc:chgData name="McHarg, Catherine" userId="88b8f76c-9ae3-4745-88eb-fe0667a22af5" providerId="ADAL" clId="{85595056-9132-4EE7-B698-87695E2A217C}" dt="2022-04-13T16:15:29.801" v="160" actId="962"/>
        <pc:sldMkLst>
          <pc:docMk/>
          <pc:sldMk cId="1158086857" sldId="258"/>
        </pc:sldMkLst>
        <pc:picChg chg="add mod">
          <ac:chgData name="McHarg, Catherine" userId="88b8f76c-9ae3-4745-88eb-fe0667a22af5" providerId="ADAL" clId="{85595056-9132-4EE7-B698-87695E2A217C}" dt="2022-04-13T16:15:29.801" v="160" actId="962"/>
          <ac:picMkLst>
            <pc:docMk/>
            <pc:sldMk cId="1158086857" sldId="258"/>
            <ac:picMk id="3" creationId="{191441EB-F612-4720-BD3C-07770B095249}"/>
          </ac:picMkLst>
        </pc:picChg>
      </pc:sldChg>
      <pc:sldChg chg="addSp modSp modNotesTx">
        <pc:chgData name="McHarg, Catherine" userId="88b8f76c-9ae3-4745-88eb-fe0667a22af5" providerId="ADAL" clId="{85595056-9132-4EE7-B698-87695E2A217C}" dt="2022-04-13T16:15:48.402" v="164" actId="962"/>
        <pc:sldMkLst>
          <pc:docMk/>
          <pc:sldMk cId="1669576632" sldId="259"/>
        </pc:sldMkLst>
        <pc:picChg chg="add mod">
          <ac:chgData name="McHarg, Catherine" userId="88b8f76c-9ae3-4745-88eb-fe0667a22af5" providerId="ADAL" clId="{85595056-9132-4EE7-B698-87695E2A217C}" dt="2022-04-13T16:15:48.402" v="164" actId="962"/>
          <ac:picMkLst>
            <pc:docMk/>
            <pc:sldMk cId="1669576632" sldId="259"/>
            <ac:picMk id="3" creationId="{E8BEA95C-4D02-49DA-AE96-B75BF02EE229}"/>
          </ac:picMkLst>
        </pc:picChg>
      </pc:sldChg>
      <pc:sldChg chg="addSp modSp modNotesTx">
        <pc:chgData name="McHarg, Catherine" userId="88b8f76c-9ae3-4745-88eb-fe0667a22af5" providerId="ADAL" clId="{85595056-9132-4EE7-B698-87695E2A217C}" dt="2022-04-13T16:16:07.302" v="169" actId="962"/>
        <pc:sldMkLst>
          <pc:docMk/>
          <pc:sldMk cId="1512726581" sldId="260"/>
        </pc:sldMkLst>
        <pc:picChg chg="add mod">
          <ac:chgData name="McHarg, Catherine" userId="88b8f76c-9ae3-4745-88eb-fe0667a22af5" providerId="ADAL" clId="{85595056-9132-4EE7-B698-87695E2A217C}" dt="2022-04-13T16:16:07.302" v="169" actId="962"/>
          <ac:picMkLst>
            <pc:docMk/>
            <pc:sldMk cId="1512726581" sldId="260"/>
            <ac:picMk id="3" creationId="{5BD1BDE0-0A49-4770-9B61-173C3BE39C36}"/>
          </ac:picMkLst>
        </pc:picChg>
      </pc:sldChg>
      <pc:sldChg chg="addSp modSp modNotesTx">
        <pc:chgData name="McHarg, Catherine" userId="88b8f76c-9ae3-4745-88eb-fe0667a22af5" providerId="ADAL" clId="{85595056-9132-4EE7-B698-87695E2A217C}" dt="2022-04-13T16:16:34.942" v="174" actId="962"/>
        <pc:sldMkLst>
          <pc:docMk/>
          <pc:sldMk cId="3318521227" sldId="261"/>
        </pc:sldMkLst>
        <pc:picChg chg="add mod">
          <ac:chgData name="McHarg, Catherine" userId="88b8f76c-9ae3-4745-88eb-fe0667a22af5" providerId="ADAL" clId="{85595056-9132-4EE7-B698-87695E2A217C}" dt="2022-04-13T16:16:34.942" v="174" actId="962"/>
          <ac:picMkLst>
            <pc:docMk/>
            <pc:sldMk cId="3318521227" sldId="261"/>
            <ac:picMk id="3" creationId="{D8A849C4-82F0-4973-8D38-BECE6C09F9DC}"/>
          </ac:picMkLst>
        </pc:picChg>
      </pc:sldChg>
      <pc:sldChg chg="addSp modSp modNotesTx">
        <pc:chgData name="McHarg, Catherine" userId="88b8f76c-9ae3-4745-88eb-fe0667a22af5" providerId="ADAL" clId="{85595056-9132-4EE7-B698-87695E2A217C}" dt="2022-04-13T16:16:52.772" v="180" actId="962"/>
        <pc:sldMkLst>
          <pc:docMk/>
          <pc:sldMk cId="3876798582" sldId="262"/>
        </pc:sldMkLst>
        <pc:picChg chg="add mod">
          <ac:chgData name="McHarg, Catherine" userId="88b8f76c-9ae3-4745-88eb-fe0667a22af5" providerId="ADAL" clId="{85595056-9132-4EE7-B698-87695E2A217C}" dt="2022-04-13T16:16:52.772" v="180" actId="962"/>
          <ac:picMkLst>
            <pc:docMk/>
            <pc:sldMk cId="3876798582" sldId="262"/>
            <ac:picMk id="3" creationId="{F7C24B89-C054-4461-A39D-6F124A546788}"/>
          </ac:picMkLst>
        </pc:picChg>
      </pc:sldChg>
      <pc:sldChg chg="addSp modSp modNotesTx">
        <pc:chgData name="McHarg, Catherine" userId="88b8f76c-9ae3-4745-88eb-fe0667a22af5" providerId="ADAL" clId="{85595056-9132-4EE7-B698-87695E2A217C}" dt="2022-04-13T16:17:15.542" v="185" actId="962"/>
        <pc:sldMkLst>
          <pc:docMk/>
          <pc:sldMk cId="714105748" sldId="263"/>
        </pc:sldMkLst>
        <pc:picChg chg="add mod">
          <ac:chgData name="McHarg, Catherine" userId="88b8f76c-9ae3-4745-88eb-fe0667a22af5" providerId="ADAL" clId="{85595056-9132-4EE7-B698-87695E2A217C}" dt="2022-04-13T16:17:15.542" v="185" actId="962"/>
          <ac:picMkLst>
            <pc:docMk/>
            <pc:sldMk cId="714105748" sldId="263"/>
            <ac:picMk id="3" creationId="{F697EA4C-B85A-4C77-A6DC-B7C7E3B2D717}"/>
          </ac:picMkLst>
        </pc:picChg>
      </pc:sldChg>
      <pc:sldChg chg="addSp modSp modNotesTx">
        <pc:chgData name="McHarg, Catherine" userId="88b8f76c-9ae3-4745-88eb-fe0667a22af5" providerId="ADAL" clId="{85595056-9132-4EE7-B698-87695E2A217C}" dt="2022-04-13T16:17:47.553" v="190" actId="962"/>
        <pc:sldMkLst>
          <pc:docMk/>
          <pc:sldMk cId="475803333" sldId="264"/>
        </pc:sldMkLst>
        <pc:picChg chg="add mod">
          <ac:chgData name="McHarg, Catherine" userId="88b8f76c-9ae3-4745-88eb-fe0667a22af5" providerId="ADAL" clId="{85595056-9132-4EE7-B698-87695E2A217C}" dt="2022-04-13T16:17:47.553" v="190" actId="962"/>
          <ac:picMkLst>
            <pc:docMk/>
            <pc:sldMk cId="475803333" sldId="264"/>
            <ac:picMk id="3" creationId="{563BF408-C518-4C43-8298-D2E2EEBD96EF}"/>
          </ac:picMkLst>
        </pc:picChg>
      </pc:sldChg>
      <pc:sldChg chg="addSp modSp modNotesTx">
        <pc:chgData name="McHarg, Catherine" userId="88b8f76c-9ae3-4745-88eb-fe0667a22af5" providerId="ADAL" clId="{85595056-9132-4EE7-B698-87695E2A217C}" dt="2022-04-13T16:18:07.092" v="195" actId="962"/>
        <pc:sldMkLst>
          <pc:docMk/>
          <pc:sldMk cId="1657613656" sldId="265"/>
        </pc:sldMkLst>
        <pc:picChg chg="add mod">
          <ac:chgData name="McHarg, Catherine" userId="88b8f76c-9ae3-4745-88eb-fe0667a22af5" providerId="ADAL" clId="{85595056-9132-4EE7-B698-87695E2A217C}" dt="2022-04-13T16:18:07.092" v="195" actId="962"/>
          <ac:picMkLst>
            <pc:docMk/>
            <pc:sldMk cId="1657613656" sldId="265"/>
            <ac:picMk id="3" creationId="{54DF28AD-C1AA-4A44-BADD-37A3E325FAE9}"/>
          </ac:picMkLst>
        </pc:picChg>
      </pc:sldChg>
      <pc:sldChg chg="addSp modSp modNotesTx">
        <pc:chgData name="McHarg, Catherine" userId="88b8f76c-9ae3-4745-88eb-fe0667a22af5" providerId="ADAL" clId="{85595056-9132-4EE7-B698-87695E2A217C}" dt="2022-04-13T16:18:25.773" v="200" actId="962"/>
        <pc:sldMkLst>
          <pc:docMk/>
          <pc:sldMk cId="1245926303" sldId="266"/>
        </pc:sldMkLst>
        <pc:picChg chg="add mod">
          <ac:chgData name="McHarg, Catherine" userId="88b8f76c-9ae3-4745-88eb-fe0667a22af5" providerId="ADAL" clId="{85595056-9132-4EE7-B698-87695E2A217C}" dt="2022-04-13T16:18:25.773" v="200" actId="962"/>
          <ac:picMkLst>
            <pc:docMk/>
            <pc:sldMk cId="1245926303" sldId="266"/>
            <ac:picMk id="3" creationId="{B4C87D92-6F2C-4BD1-A295-E184A291E336}"/>
          </ac:picMkLst>
        </pc:picChg>
      </pc:sldChg>
      <pc:sldChg chg="addSp modSp modNotesTx">
        <pc:chgData name="McHarg, Catherine" userId="88b8f76c-9ae3-4745-88eb-fe0667a22af5" providerId="ADAL" clId="{85595056-9132-4EE7-B698-87695E2A217C}" dt="2022-04-13T16:18:44.017" v="205" actId="962"/>
        <pc:sldMkLst>
          <pc:docMk/>
          <pc:sldMk cId="3737475641" sldId="267"/>
        </pc:sldMkLst>
        <pc:picChg chg="add mod">
          <ac:chgData name="McHarg, Catherine" userId="88b8f76c-9ae3-4745-88eb-fe0667a22af5" providerId="ADAL" clId="{85595056-9132-4EE7-B698-87695E2A217C}" dt="2022-04-13T16:18:44.017" v="205" actId="962"/>
          <ac:picMkLst>
            <pc:docMk/>
            <pc:sldMk cId="3737475641" sldId="267"/>
            <ac:picMk id="3" creationId="{61CBD79B-6AD5-435A-92E0-5D5DE926FFEC}"/>
          </ac:picMkLst>
        </pc:picChg>
      </pc:sldChg>
      <pc:sldChg chg="addSp modSp modNotesTx">
        <pc:chgData name="McHarg, Catherine" userId="88b8f76c-9ae3-4745-88eb-fe0667a22af5" providerId="ADAL" clId="{85595056-9132-4EE7-B698-87695E2A217C}" dt="2022-04-13T16:18:59.213" v="210" actId="962"/>
        <pc:sldMkLst>
          <pc:docMk/>
          <pc:sldMk cId="2629245495" sldId="268"/>
        </pc:sldMkLst>
        <pc:picChg chg="add mod">
          <ac:chgData name="McHarg, Catherine" userId="88b8f76c-9ae3-4745-88eb-fe0667a22af5" providerId="ADAL" clId="{85595056-9132-4EE7-B698-87695E2A217C}" dt="2022-04-13T16:18:59.213" v="210" actId="962"/>
          <ac:picMkLst>
            <pc:docMk/>
            <pc:sldMk cId="2629245495" sldId="268"/>
            <ac:picMk id="3" creationId="{4FD972C5-6938-4B5B-B11E-FE89A0C69F34}"/>
          </ac:picMkLst>
        </pc:picChg>
      </pc:sldChg>
      <pc:sldChg chg="addSp modSp modNotesTx">
        <pc:chgData name="McHarg, Catherine" userId="88b8f76c-9ae3-4745-88eb-fe0667a22af5" providerId="ADAL" clId="{85595056-9132-4EE7-B698-87695E2A217C}" dt="2022-04-13T16:19:16.973" v="214" actId="962"/>
        <pc:sldMkLst>
          <pc:docMk/>
          <pc:sldMk cId="1942057703" sldId="269"/>
        </pc:sldMkLst>
        <pc:picChg chg="add mod">
          <ac:chgData name="McHarg, Catherine" userId="88b8f76c-9ae3-4745-88eb-fe0667a22af5" providerId="ADAL" clId="{85595056-9132-4EE7-B698-87695E2A217C}" dt="2022-04-13T16:19:16.973" v="214" actId="962"/>
          <ac:picMkLst>
            <pc:docMk/>
            <pc:sldMk cId="1942057703" sldId="269"/>
            <ac:picMk id="3" creationId="{1CCB7CA4-BAD8-4E3C-BF03-B4A9E9D11646}"/>
          </ac:picMkLst>
        </pc:picChg>
      </pc:sldChg>
      <pc:sldChg chg="addSp modSp modNotesTx">
        <pc:chgData name="McHarg, Catherine" userId="88b8f76c-9ae3-4745-88eb-fe0667a22af5" providerId="ADAL" clId="{85595056-9132-4EE7-B698-87695E2A217C}" dt="2022-04-13T16:19:34.493" v="219" actId="962"/>
        <pc:sldMkLst>
          <pc:docMk/>
          <pc:sldMk cId="3277946450" sldId="270"/>
        </pc:sldMkLst>
        <pc:picChg chg="add mod">
          <ac:chgData name="McHarg, Catherine" userId="88b8f76c-9ae3-4745-88eb-fe0667a22af5" providerId="ADAL" clId="{85595056-9132-4EE7-B698-87695E2A217C}" dt="2022-04-13T16:19:34.493" v="219" actId="962"/>
          <ac:picMkLst>
            <pc:docMk/>
            <pc:sldMk cId="3277946450" sldId="270"/>
            <ac:picMk id="3" creationId="{CC72284E-3A59-4752-97D4-C9F5CAA6A6B9}"/>
          </ac:picMkLst>
        </pc:picChg>
      </pc:sldChg>
      <pc:sldChg chg="addSp modSp modNotesTx">
        <pc:chgData name="McHarg, Catherine" userId="88b8f76c-9ae3-4745-88eb-fe0667a22af5" providerId="ADAL" clId="{85595056-9132-4EE7-B698-87695E2A217C}" dt="2022-04-13T16:19:55.243" v="225" actId="962"/>
        <pc:sldMkLst>
          <pc:docMk/>
          <pc:sldMk cId="825297000" sldId="271"/>
        </pc:sldMkLst>
        <pc:picChg chg="add mod">
          <ac:chgData name="McHarg, Catherine" userId="88b8f76c-9ae3-4745-88eb-fe0667a22af5" providerId="ADAL" clId="{85595056-9132-4EE7-B698-87695E2A217C}" dt="2022-04-13T16:19:55.243" v="225" actId="962"/>
          <ac:picMkLst>
            <pc:docMk/>
            <pc:sldMk cId="825297000" sldId="271"/>
            <ac:picMk id="3" creationId="{CF70C1CC-F168-4978-9FC4-E195AAA6C7F0}"/>
          </ac:picMkLst>
        </pc:picChg>
      </pc:sldChg>
      <pc:sldChg chg="addSp modSp modNotesTx">
        <pc:chgData name="McHarg, Catherine" userId="88b8f76c-9ae3-4745-88eb-fe0667a22af5" providerId="ADAL" clId="{85595056-9132-4EE7-B698-87695E2A217C}" dt="2022-04-13T16:20:25.963" v="231" actId="962"/>
        <pc:sldMkLst>
          <pc:docMk/>
          <pc:sldMk cId="3756697581" sldId="272"/>
        </pc:sldMkLst>
        <pc:picChg chg="add mod">
          <ac:chgData name="McHarg, Catherine" userId="88b8f76c-9ae3-4745-88eb-fe0667a22af5" providerId="ADAL" clId="{85595056-9132-4EE7-B698-87695E2A217C}" dt="2022-04-13T16:20:25.963" v="231" actId="962"/>
          <ac:picMkLst>
            <pc:docMk/>
            <pc:sldMk cId="3756697581" sldId="272"/>
            <ac:picMk id="3" creationId="{253B2F81-199A-4571-8B03-0A02922D0EFA}"/>
          </ac:picMkLst>
        </pc:picChg>
      </pc:sldChg>
      <pc:sldChg chg="addSp modSp modNotesTx">
        <pc:chgData name="McHarg, Catherine" userId="88b8f76c-9ae3-4745-88eb-fe0667a22af5" providerId="ADAL" clId="{85595056-9132-4EE7-B698-87695E2A217C}" dt="2022-04-13T16:20:40.504" v="235" actId="962"/>
        <pc:sldMkLst>
          <pc:docMk/>
          <pc:sldMk cId="2699201314" sldId="273"/>
        </pc:sldMkLst>
        <pc:picChg chg="add mod">
          <ac:chgData name="McHarg, Catherine" userId="88b8f76c-9ae3-4745-88eb-fe0667a22af5" providerId="ADAL" clId="{85595056-9132-4EE7-B698-87695E2A217C}" dt="2022-04-13T16:20:40.504" v="235" actId="962"/>
          <ac:picMkLst>
            <pc:docMk/>
            <pc:sldMk cId="2699201314" sldId="273"/>
            <ac:picMk id="3" creationId="{0AA20FD5-65FE-40C3-9F92-40A472EB5C33}"/>
          </ac:picMkLst>
        </pc:picChg>
      </pc:sldChg>
      <pc:sldChg chg="addSp modSp modNotesTx">
        <pc:chgData name="McHarg, Catherine" userId="88b8f76c-9ae3-4745-88eb-fe0667a22af5" providerId="ADAL" clId="{85595056-9132-4EE7-B698-87695E2A217C}" dt="2022-04-13T16:20:59.384" v="240" actId="962"/>
        <pc:sldMkLst>
          <pc:docMk/>
          <pc:sldMk cId="2466199395" sldId="274"/>
        </pc:sldMkLst>
        <pc:picChg chg="add mod">
          <ac:chgData name="McHarg, Catherine" userId="88b8f76c-9ae3-4745-88eb-fe0667a22af5" providerId="ADAL" clId="{85595056-9132-4EE7-B698-87695E2A217C}" dt="2022-04-13T16:20:59.384" v="240" actId="962"/>
          <ac:picMkLst>
            <pc:docMk/>
            <pc:sldMk cId="2466199395" sldId="274"/>
            <ac:picMk id="3" creationId="{5756650B-DF31-40AB-8510-B3A06C4C6049}"/>
          </ac:picMkLst>
        </pc:picChg>
      </pc:sldChg>
      <pc:sldChg chg="addSp modSp modNotesTx">
        <pc:chgData name="McHarg, Catherine" userId="88b8f76c-9ae3-4745-88eb-fe0667a22af5" providerId="ADAL" clId="{85595056-9132-4EE7-B698-87695E2A217C}" dt="2022-04-13T16:22:05.984" v="244" actId="962"/>
        <pc:sldMkLst>
          <pc:docMk/>
          <pc:sldMk cId="3640269046" sldId="275"/>
        </pc:sldMkLst>
        <pc:picChg chg="add mod">
          <ac:chgData name="McHarg, Catherine" userId="88b8f76c-9ae3-4745-88eb-fe0667a22af5" providerId="ADAL" clId="{85595056-9132-4EE7-B698-87695E2A217C}" dt="2022-04-13T16:22:05.984" v="244" actId="962"/>
          <ac:picMkLst>
            <pc:docMk/>
            <pc:sldMk cId="3640269046" sldId="275"/>
            <ac:picMk id="3" creationId="{FC298D62-E53F-4722-95CA-F7F050D8E303}"/>
          </ac:picMkLst>
        </pc:picChg>
      </pc:sldChg>
      <pc:sldChg chg="addSp modSp modNotesTx">
        <pc:chgData name="McHarg, Catherine" userId="88b8f76c-9ae3-4745-88eb-fe0667a22af5" providerId="ADAL" clId="{85595056-9132-4EE7-B698-87695E2A217C}" dt="2022-04-13T16:22:20.194" v="249" actId="962"/>
        <pc:sldMkLst>
          <pc:docMk/>
          <pc:sldMk cId="2733855155" sldId="276"/>
        </pc:sldMkLst>
        <pc:picChg chg="add mod">
          <ac:chgData name="McHarg, Catherine" userId="88b8f76c-9ae3-4745-88eb-fe0667a22af5" providerId="ADAL" clId="{85595056-9132-4EE7-B698-87695E2A217C}" dt="2022-04-13T16:22:20.194" v="249" actId="962"/>
          <ac:picMkLst>
            <pc:docMk/>
            <pc:sldMk cId="2733855155" sldId="276"/>
            <ac:picMk id="3" creationId="{914E8EA8-6A5F-4AF5-B828-EB5574918CA1}"/>
          </ac:picMkLst>
        </pc:picChg>
      </pc:sldChg>
      <pc:sldChg chg="addSp modSp modNotesTx">
        <pc:chgData name="McHarg, Catherine" userId="88b8f76c-9ae3-4745-88eb-fe0667a22af5" providerId="ADAL" clId="{85595056-9132-4EE7-B698-87695E2A217C}" dt="2022-04-13T16:22:41.864" v="254" actId="962"/>
        <pc:sldMkLst>
          <pc:docMk/>
          <pc:sldMk cId="1676049330" sldId="277"/>
        </pc:sldMkLst>
        <pc:picChg chg="add mod">
          <ac:chgData name="McHarg, Catherine" userId="88b8f76c-9ae3-4745-88eb-fe0667a22af5" providerId="ADAL" clId="{85595056-9132-4EE7-B698-87695E2A217C}" dt="2022-04-13T16:22:41.864" v="254" actId="962"/>
          <ac:picMkLst>
            <pc:docMk/>
            <pc:sldMk cId="1676049330" sldId="277"/>
            <ac:picMk id="3" creationId="{774A9C08-8AD4-42B5-B338-3A9430A3746D}"/>
          </ac:picMkLst>
        </pc:picChg>
      </pc:sldChg>
      <pc:sldChg chg="addSp modSp modNotesTx">
        <pc:chgData name="McHarg, Catherine" userId="88b8f76c-9ae3-4745-88eb-fe0667a22af5" providerId="ADAL" clId="{85595056-9132-4EE7-B698-87695E2A217C}" dt="2022-04-13T16:23:02.124" v="260" actId="962"/>
        <pc:sldMkLst>
          <pc:docMk/>
          <pc:sldMk cId="1892235497" sldId="278"/>
        </pc:sldMkLst>
        <pc:picChg chg="add mod">
          <ac:chgData name="McHarg, Catherine" userId="88b8f76c-9ae3-4745-88eb-fe0667a22af5" providerId="ADAL" clId="{85595056-9132-4EE7-B698-87695E2A217C}" dt="2022-04-13T16:23:02.124" v="260" actId="962"/>
          <ac:picMkLst>
            <pc:docMk/>
            <pc:sldMk cId="1892235497" sldId="278"/>
            <ac:picMk id="3" creationId="{2EE7A50B-6420-49B3-8231-05AEDA0ACD04}"/>
          </ac:picMkLst>
        </pc:picChg>
      </pc:sldChg>
      <pc:sldChg chg="addSp modSp modNotesTx">
        <pc:chgData name="McHarg, Catherine" userId="88b8f76c-9ae3-4745-88eb-fe0667a22af5" providerId="ADAL" clId="{85595056-9132-4EE7-B698-87695E2A217C}" dt="2022-04-13T16:23:26.775" v="265" actId="962"/>
        <pc:sldMkLst>
          <pc:docMk/>
          <pc:sldMk cId="2354860027" sldId="279"/>
        </pc:sldMkLst>
        <pc:picChg chg="add mod">
          <ac:chgData name="McHarg, Catherine" userId="88b8f76c-9ae3-4745-88eb-fe0667a22af5" providerId="ADAL" clId="{85595056-9132-4EE7-B698-87695E2A217C}" dt="2022-04-13T16:23:26.775" v="265" actId="962"/>
          <ac:picMkLst>
            <pc:docMk/>
            <pc:sldMk cId="2354860027" sldId="279"/>
            <ac:picMk id="3" creationId="{8079A953-558F-4E5D-AB2B-E4B7DB946141}"/>
          </ac:picMkLst>
        </pc:picChg>
      </pc:sldChg>
      <pc:sldChg chg="addSp modSp modNotesTx">
        <pc:chgData name="McHarg, Catherine" userId="88b8f76c-9ae3-4745-88eb-fe0667a22af5" providerId="ADAL" clId="{85595056-9132-4EE7-B698-87695E2A217C}" dt="2022-04-13T16:23:49.195" v="270" actId="962"/>
        <pc:sldMkLst>
          <pc:docMk/>
          <pc:sldMk cId="3878372578" sldId="280"/>
        </pc:sldMkLst>
        <pc:picChg chg="add mod">
          <ac:chgData name="McHarg, Catherine" userId="88b8f76c-9ae3-4745-88eb-fe0667a22af5" providerId="ADAL" clId="{85595056-9132-4EE7-B698-87695E2A217C}" dt="2022-04-13T16:23:49.195" v="270" actId="962"/>
          <ac:picMkLst>
            <pc:docMk/>
            <pc:sldMk cId="3878372578" sldId="280"/>
            <ac:picMk id="3" creationId="{748B66BF-66B0-47B2-AAE1-A17CCBAE7E4F}"/>
          </ac:picMkLst>
        </pc:picChg>
      </pc:sldChg>
      <pc:sldChg chg="addSp modSp modNotesTx">
        <pc:chgData name="McHarg, Catherine" userId="88b8f76c-9ae3-4745-88eb-fe0667a22af5" providerId="ADAL" clId="{85595056-9132-4EE7-B698-87695E2A217C}" dt="2022-04-13T16:24:10.604" v="276" actId="962"/>
        <pc:sldMkLst>
          <pc:docMk/>
          <pc:sldMk cId="4203050660" sldId="281"/>
        </pc:sldMkLst>
        <pc:picChg chg="add mod">
          <ac:chgData name="McHarg, Catherine" userId="88b8f76c-9ae3-4745-88eb-fe0667a22af5" providerId="ADAL" clId="{85595056-9132-4EE7-B698-87695E2A217C}" dt="2022-04-13T16:24:10.604" v="276" actId="962"/>
          <ac:picMkLst>
            <pc:docMk/>
            <pc:sldMk cId="4203050660" sldId="281"/>
            <ac:picMk id="3" creationId="{29D5BD23-A457-4A17-B1B7-D64B9940E291}"/>
          </ac:picMkLst>
        </pc:picChg>
      </pc:sldChg>
      <pc:sldChg chg="addSp modSp modNotesTx">
        <pc:chgData name="McHarg, Catherine" userId="88b8f76c-9ae3-4745-88eb-fe0667a22af5" providerId="ADAL" clId="{85595056-9132-4EE7-B698-87695E2A217C}" dt="2022-04-13T16:24:42.977" v="283" actId="962"/>
        <pc:sldMkLst>
          <pc:docMk/>
          <pc:sldMk cId="2156020016" sldId="282"/>
        </pc:sldMkLst>
        <pc:picChg chg="add mod">
          <ac:chgData name="McHarg, Catherine" userId="88b8f76c-9ae3-4745-88eb-fe0667a22af5" providerId="ADAL" clId="{85595056-9132-4EE7-B698-87695E2A217C}" dt="2022-04-13T16:24:42.977" v="283" actId="962"/>
          <ac:picMkLst>
            <pc:docMk/>
            <pc:sldMk cId="2156020016" sldId="282"/>
            <ac:picMk id="3" creationId="{7AD6455C-E8E8-4CD5-98EF-1B0FAE72C5BC}"/>
          </ac:picMkLst>
        </pc:picChg>
      </pc:sldChg>
      <pc:sldChg chg="addSp modSp modNotesTx">
        <pc:chgData name="McHarg, Catherine" userId="88b8f76c-9ae3-4745-88eb-fe0667a22af5" providerId="ADAL" clId="{85595056-9132-4EE7-B698-87695E2A217C}" dt="2022-04-13T16:25:11.225" v="288" actId="962"/>
        <pc:sldMkLst>
          <pc:docMk/>
          <pc:sldMk cId="1931980265" sldId="283"/>
        </pc:sldMkLst>
        <pc:picChg chg="add mod">
          <ac:chgData name="McHarg, Catherine" userId="88b8f76c-9ae3-4745-88eb-fe0667a22af5" providerId="ADAL" clId="{85595056-9132-4EE7-B698-87695E2A217C}" dt="2022-04-13T16:25:11.225" v="288" actId="962"/>
          <ac:picMkLst>
            <pc:docMk/>
            <pc:sldMk cId="1931980265" sldId="283"/>
            <ac:picMk id="3" creationId="{4D0D875E-D8C2-425A-B286-FA52B25E3F52}"/>
          </ac:picMkLst>
        </pc:picChg>
      </pc:sldChg>
      <pc:sldChg chg="addSp modSp modNotesTx">
        <pc:chgData name="McHarg, Catherine" userId="88b8f76c-9ae3-4745-88eb-fe0667a22af5" providerId="ADAL" clId="{85595056-9132-4EE7-B698-87695E2A217C}" dt="2022-04-13T16:25:36.045" v="293" actId="962"/>
        <pc:sldMkLst>
          <pc:docMk/>
          <pc:sldMk cId="3127995612" sldId="284"/>
        </pc:sldMkLst>
        <pc:picChg chg="add mod">
          <ac:chgData name="McHarg, Catherine" userId="88b8f76c-9ae3-4745-88eb-fe0667a22af5" providerId="ADAL" clId="{85595056-9132-4EE7-B698-87695E2A217C}" dt="2022-04-13T16:25:36.045" v="293" actId="962"/>
          <ac:picMkLst>
            <pc:docMk/>
            <pc:sldMk cId="3127995612" sldId="284"/>
            <ac:picMk id="3" creationId="{4B81771F-19D1-4990-BCE5-D13EAAEF740C}"/>
          </ac:picMkLst>
        </pc:picChg>
      </pc:sldChg>
      <pc:sldChg chg="addSp modSp modNotesTx">
        <pc:chgData name="McHarg, Catherine" userId="88b8f76c-9ae3-4745-88eb-fe0667a22af5" providerId="ADAL" clId="{85595056-9132-4EE7-B698-87695E2A217C}" dt="2022-04-13T16:26:10.135" v="299" actId="962"/>
        <pc:sldMkLst>
          <pc:docMk/>
          <pc:sldMk cId="2194611064" sldId="285"/>
        </pc:sldMkLst>
        <pc:picChg chg="add mod modCrop">
          <ac:chgData name="McHarg, Catherine" userId="88b8f76c-9ae3-4745-88eb-fe0667a22af5" providerId="ADAL" clId="{85595056-9132-4EE7-B698-87695E2A217C}" dt="2022-04-13T16:26:10.135" v="299" actId="962"/>
          <ac:picMkLst>
            <pc:docMk/>
            <pc:sldMk cId="2194611064" sldId="285"/>
            <ac:picMk id="3" creationId="{8D2138C1-9025-4995-B238-95CC31DB64C1}"/>
          </ac:picMkLst>
        </pc:picChg>
      </pc:sldChg>
      <pc:sldChg chg="addSp modSp modNotesTx">
        <pc:chgData name="McHarg, Catherine" userId="88b8f76c-9ae3-4745-88eb-fe0667a22af5" providerId="ADAL" clId="{85595056-9132-4EE7-B698-87695E2A217C}" dt="2022-04-13T16:26:26.085" v="303" actId="962"/>
        <pc:sldMkLst>
          <pc:docMk/>
          <pc:sldMk cId="132887819" sldId="286"/>
        </pc:sldMkLst>
        <pc:picChg chg="add mod">
          <ac:chgData name="McHarg, Catherine" userId="88b8f76c-9ae3-4745-88eb-fe0667a22af5" providerId="ADAL" clId="{85595056-9132-4EE7-B698-87695E2A217C}" dt="2022-04-13T16:26:26.085" v="303" actId="962"/>
          <ac:picMkLst>
            <pc:docMk/>
            <pc:sldMk cId="132887819" sldId="286"/>
            <ac:picMk id="3" creationId="{C2130762-8B5F-4A23-91B9-B9FFF883885B}"/>
          </ac:picMkLst>
        </pc:picChg>
      </pc:sldChg>
      <pc:sldChg chg="addSp modSp modNotesTx">
        <pc:chgData name="McHarg, Catherine" userId="88b8f76c-9ae3-4745-88eb-fe0667a22af5" providerId="ADAL" clId="{85595056-9132-4EE7-B698-87695E2A217C}" dt="2022-04-13T16:26:48.575" v="311" actId="962"/>
        <pc:sldMkLst>
          <pc:docMk/>
          <pc:sldMk cId="2971497455" sldId="287"/>
        </pc:sldMkLst>
        <pc:picChg chg="add mod">
          <ac:chgData name="McHarg, Catherine" userId="88b8f76c-9ae3-4745-88eb-fe0667a22af5" providerId="ADAL" clId="{85595056-9132-4EE7-B698-87695E2A217C}" dt="2022-04-13T16:26:48.575" v="311" actId="962"/>
          <ac:picMkLst>
            <pc:docMk/>
            <pc:sldMk cId="2971497455" sldId="287"/>
            <ac:picMk id="3" creationId="{29221498-149D-4313-BF3F-DEE8F8A31480}"/>
          </ac:picMkLst>
        </pc:picChg>
      </pc:sldChg>
      <pc:sldChg chg="addSp modSp modNotesTx">
        <pc:chgData name="McHarg, Catherine" userId="88b8f76c-9ae3-4745-88eb-fe0667a22af5" providerId="ADAL" clId="{85595056-9132-4EE7-B698-87695E2A217C}" dt="2022-04-13T16:27:16.375" v="316" actId="962"/>
        <pc:sldMkLst>
          <pc:docMk/>
          <pc:sldMk cId="4101527504" sldId="288"/>
        </pc:sldMkLst>
        <pc:picChg chg="add mod">
          <ac:chgData name="McHarg, Catherine" userId="88b8f76c-9ae3-4745-88eb-fe0667a22af5" providerId="ADAL" clId="{85595056-9132-4EE7-B698-87695E2A217C}" dt="2022-04-13T16:27:16.375" v="316" actId="962"/>
          <ac:picMkLst>
            <pc:docMk/>
            <pc:sldMk cId="4101527504" sldId="288"/>
            <ac:picMk id="3" creationId="{42D01CAA-9CF4-4B1B-A5F4-C825889C811F}"/>
          </ac:picMkLst>
        </pc:picChg>
      </pc:sldChg>
      <pc:sldChg chg="addSp modSp modNotesTx">
        <pc:chgData name="McHarg, Catherine" userId="88b8f76c-9ae3-4745-88eb-fe0667a22af5" providerId="ADAL" clId="{85595056-9132-4EE7-B698-87695E2A217C}" dt="2022-04-13T16:27:43.625" v="322" actId="12788"/>
        <pc:sldMkLst>
          <pc:docMk/>
          <pc:sldMk cId="2150135773" sldId="289"/>
        </pc:sldMkLst>
        <pc:picChg chg="add mod">
          <ac:chgData name="McHarg, Catherine" userId="88b8f76c-9ae3-4745-88eb-fe0667a22af5" providerId="ADAL" clId="{85595056-9132-4EE7-B698-87695E2A217C}" dt="2022-04-13T16:27:43.625" v="322" actId="12788"/>
          <ac:picMkLst>
            <pc:docMk/>
            <pc:sldMk cId="2150135773" sldId="289"/>
            <ac:picMk id="3" creationId="{67416C1B-4C5C-462E-91F8-9AC6022CE176}"/>
          </ac:picMkLst>
        </pc:picChg>
      </pc:sldChg>
      <pc:sldChg chg="addSp modSp modNotesTx">
        <pc:chgData name="McHarg, Catherine" userId="88b8f76c-9ae3-4745-88eb-fe0667a22af5" providerId="ADAL" clId="{85595056-9132-4EE7-B698-87695E2A217C}" dt="2022-04-13T16:28:05.456" v="327" actId="962"/>
        <pc:sldMkLst>
          <pc:docMk/>
          <pc:sldMk cId="3188152370" sldId="290"/>
        </pc:sldMkLst>
        <pc:picChg chg="add mod">
          <ac:chgData name="McHarg, Catherine" userId="88b8f76c-9ae3-4745-88eb-fe0667a22af5" providerId="ADAL" clId="{85595056-9132-4EE7-B698-87695E2A217C}" dt="2022-04-13T16:28:05.456" v="327" actId="962"/>
          <ac:picMkLst>
            <pc:docMk/>
            <pc:sldMk cId="3188152370" sldId="290"/>
            <ac:picMk id="3" creationId="{3150358C-FC41-4007-95A0-E85437283C2F}"/>
          </ac:picMkLst>
        </pc:picChg>
      </pc:sldChg>
      <pc:sldChg chg="addSp modSp modNotesTx">
        <pc:chgData name="McHarg, Catherine" userId="88b8f76c-9ae3-4745-88eb-fe0667a22af5" providerId="ADAL" clId="{85595056-9132-4EE7-B698-87695E2A217C}" dt="2022-04-13T16:28:24.431" v="332" actId="962"/>
        <pc:sldMkLst>
          <pc:docMk/>
          <pc:sldMk cId="96506552" sldId="291"/>
        </pc:sldMkLst>
        <pc:picChg chg="add mod">
          <ac:chgData name="McHarg, Catherine" userId="88b8f76c-9ae3-4745-88eb-fe0667a22af5" providerId="ADAL" clId="{85595056-9132-4EE7-B698-87695E2A217C}" dt="2022-04-13T16:28:24.431" v="332" actId="962"/>
          <ac:picMkLst>
            <pc:docMk/>
            <pc:sldMk cId="96506552" sldId="291"/>
            <ac:picMk id="3" creationId="{0DE5696D-93E7-46AA-B2DC-B3C5DB63119B}"/>
          </ac:picMkLst>
        </pc:picChg>
      </pc:sldChg>
      <pc:sldChg chg="addSp modSp">
        <pc:chgData name="McHarg, Catherine" userId="88b8f76c-9ae3-4745-88eb-fe0667a22af5" providerId="ADAL" clId="{85595056-9132-4EE7-B698-87695E2A217C}" dt="2022-04-13T16:28:46.556" v="336" actId="962"/>
        <pc:sldMkLst>
          <pc:docMk/>
          <pc:sldMk cId="1226976690" sldId="292"/>
        </pc:sldMkLst>
        <pc:picChg chg="add mod">
          <ac:chgData name="McHarg, Catherine" userId="88b8f76c-9ae3-4745-88eb-fe0667a22af5" providerId="ADAL" clId="{85595056-9132-4EE7-B698-87695E2A217C}" dt="2022-04-13T16:28:46.556" v="336" actId="962"/>
          <ac:picMkLst>
            <pc:docMk/>
            <pc:sldMk cId="1226976690" sldId="292"/>
            <ac:picMk id="3" creationId="{C02574F6-E220-4A8E-AE96-DD8AC3EBC466}"/>
          </ac:picMkLst>
        </pc:picChg>
      </pc:sldChg>
      <pc:sldChg chg="addSp modSp modNotesTx">
        <pc:chgData name="McHarg, Catherine" userId="88b8f76c-9ae3-4745-88eb-fe0667a22af5" providerId="ADAL" clId="{85595056-9132-4EE7-B698-87695E2A217C}" dt="2022-04-13T16:29:11.206" v="342" actId="962"/>
        <pc:sldMkLst>
          <pc:docMk/>
          <pc:sldMk cId="1438651976" sldId="293"/>
        </pc:sldMkLst>
        <pc:picChg chg="add mod">
          <ac:chgData name="McHarg, Catherine" userId="88b8f76c-9ae3-4745-88eb-fe0667a22af5" providerId="ADAL" clId="{85595056-9132-4EE7-B698-87695E2A217C}" dt="2022-04-13T16:29:11.206" v="342" actId="962"/>
          <ac:picMkLst>
            <pc:docMk/>
            <pc:sldMk cId="1438651976" sldId="293"/>
            <ac:picMk id="3" creationId="{63703A53-60BE-47A3-B209-9801784E1494}"/>
          </ac:picMkLst>
        </pc:picChg>
      </pc:sldChg>
      <pc:sldChg chg="addSp modSp modNotesTx">
        <pc:chgData name="McHarg, Catherine" userId="88b8f76c-9ae3-4745-88eb-fe0667a22af5" providerId="ADAL" clId="{85595056-9132-4EE7-B698-87695E2A217C}" dt="2022-04-13T16:29:32.876" v="347" actId="962"/>
        <pc:sldMkLst>
          <pc:docMk/>
          <pc:sldMk cId="2863469870" sldId="294"/>
        </pc:sldMkLst>
        <pc:picChg chg="add mod">
          <ac:chgData name="McHarg, Catherine" userId="88b8f76c-9ae3-4745-88eb-fe0667a22af5" providerId="ADAL" clId="{85595056-9132-4EE7-B698-87695E2A217C}" dt="2022-04-13T16:29:32.876" v="347" actId="962"/>
          <ac:picMkLst>
            <pc:docMk/>
            <pc:sldMk cId="2863469870" sldId="294"/>
            <ac:picMk id="3" creationId="{B0623AE1-E2D9-4ED6-98FD-8AC393C0AEF6}"/>
          </ac:picMkLst>
        </pc:picChg>
      </pc:sldChg>
      <pc:sldChg chg="addSp modSp modNotesTx">
        <pc:chgData name="McHarg, Catherine" userId="88b8f76c-9ae3-4745-88eb-fe0667a22af5" providerId="ADAL" clId="{85595056-9132-4EE7-B698-87695E2A217C}" dt="2022-04-13T16:29:55.066" v="353" actId="12788"/>
        <pc:sldMkLst>
          <pc:docMk/>
          <pc:sldMk cId="409936785" sldId="295"/>
        </pc:sldMkLst>
        <pc:picChg chg="add mod">
          <ac:chgData name="McHarg, Catherine" userId="88b8f76c-9ae3-4745-88eb-fe0667a22af5" providerId="ADAL" clId="{85595056-9132-4EE7-B698-87695E2A217C}" dt="2022-04-13T16:29:55.066" v="353" actId="12788"/>
          <ac:picMkLst>
            <pc:docMk/>
            <pc:sldMk cId="409936785" sldId="295"/>
            <ac:picMk id="3" creationId="{7B3E0608-19FC-4EB4-B63F-E1570DEDF4EA}"/>
          </ac:picMkLst>
        </pc:picChg>
      </pc:sldChg>
      <pc:sldChg chg="addSp modSp modNotesTx">
        <pc:chgData name="McHarg, Catherine" userId="88b8f76c-9ae3-4745-88eb-fe0667a22af5" providerId="ADAL" clId="{85595056-9132-4EE7-B698-87695E2A217C}" dt="2022-04-13T16:30:16.496" v="358" actId="962"/>
        <pc:sldMkLst>
          <pc:docMk/>
          <pc:sldMk cId="3558467690" sldId="296"/>
        </pc:sldMkLst>
        <pc:picChg chg="add mod">
          <ac:chgData name="McHarg, Catherine" userId="88b8f76c-9ae3-4745-88eb-fe0667a22af5" providerId="ADAL" clId="{85595056-9132-4EE7-B698-87695E2A217C}" dt="2022-04-13T16:30:16.496" v="358" actId="962"/>
          <ac:picMkLst>
            <pc:docMk/>
            <pc:sldMk cId="3558467690" sldId="296"/>
            <ac:picMk id="3" creationId="{61380350-A9D6-4C2A-9D58-3E2A41A7583F}"/>
          </ac:picMkLst>
        </pc:picChg>
      </pc:sldChg>
      <pc:sldChg chg="addSp modSp modNotesTx">
        <pc:chgData name="McHarg, Catherine" userId="88b8f76c-9ae3-4745-88eb-fe0667a22af5" providerId="ADAL" clId="{85595056-9132-4EE7-B698-87695E2A217C}" dt="2022-04-13T16:30:38.576" v="364" actId="962"/>
        <pc:sldMkLst>
          <pc:docMk/>
          <pc:sldMk cId="1251778396" sldId="297"/>
        </pc:sldMkLst>
        <pc:picChg chg="add mod">
          <ac:chgData name="McHarg, Catherine" userId="88b8f76c-9ae3-4745-88eb-fe0667a22af5" providerId="ADAL" clId="{85595056-9132-4EE7-B698-87695E2A217C}" dt="2022-04-13T16:30:38.576" v="364" actId="962"/>
          <ac:picMkLst>
            <pc:docMk/>
            <pc:sldMk cId="1251778396" sldId="297"/>
            <ac:picMk id="3" creationId="{3CE837B3-1BC1-4527-A061-AE956C006261}"/>
          </ac:picMkLst>
        </pc:picChg>
      </pc:sldChg>
      <pc:sldChg chg="addSp modSp modNotesTx">
        <pc:chgData name="McHarg, Catherine" userId="88b8f76c-9ae3-4745-88eb-fe0667a22af5" providerId="ADAL" clId="{85595056-9132-4EE7-B698-87695E2A217C}" dt="2022-04-13T16:30:57.436" v="369" actId="962"/>
        <pc:sldMkLst>
          <pc:docMk/>
          <pc:sldMk cId="2031292329" sldId="298"/>
        </pc:sldMkLst>
        <pc:picChg chg="add mod">
          <ac:chgData name="McHarg, Catherine" userId="88b8f76c-9ae3-4745-88eb-fe0667a22af5" providerId="ADAL" clId="{85595056-9132-4EE7-B698-87695E2A217C}" dt="2022-04-13T16:30:57.436" v="369" actId="962"/>
          <ac:picMkLst>
            <pc:docMk/>
            <pc:sldMk cId="2031292329" sldId="298"/>
            <ac:picMk id="3" creationId="{192960D4-A4FD-41D8-88AA-521F95A332A6}"/>
          </ac:picMkLst>
        </pc:picChg>
      </pc:sldChg>
      <pc:sldChg chg="addSp modSp modNotesTx">
        <pc:chgData name="McHarg, Catherine" userId="88b8f76c-9ae3-4745-88eb-fe0667a22af5" providerId="ADAL" clId="{85595056-9132-4EE7-B698-87695E2A217C}" dt="2022-04-13T16:31:09.416" v="373" actId="962"/>
        <pc:sldMkLst>
          <pc:docMk/>
          <pc:sldMk cId="2157619558" sldId="299"/>
        </pc:sldMkLst>
        <pc:picChg chg="add mod">
          <ac:chgData name="McHarg, Catherine" userId="88b8f76c-9ae3-4745-88eb-fe0667a22af5" providerId="ADAL" clId="{85595056-9132-4EE7-B698-87695E2A217C}" dt="2022-04-13T16:31:09.416" v="373" actId="962"/>
          <ac:picMkLst>
            <pc:docMk/>
            <pc:sldMk cId="2157619558" sldId="299"/>
            <ac:picMk id="3" creationId="{4B0D9E87-E609-4FD4-91A1-C772535A59EF}"/>
          </ac:picMkLst>
        </pc:picChg>
      </pc:sldChg>
      <pc:sldChg chg="addSp modSp modNotesTx">
        <pc:chgData name="McHarg, Catherine" userId="88b8f76c-9ae3-4745-88eb-fe0667a22af5" providerId="ADAL" clId="{85595056-9132-4EE7-B698-87695E2A217C}" dt="2022-04-13T16:31:30.576" v="378" actId="962"/>
        <pc:sldMkLst>
          <pc:docMk/>
          <pc:sldMk cId="2394890454" sldId="300"/>
        </pc:sldMkLst>
        <pc:picChg chg="add mod">
          <ac:chgData name="McHarg, Catherine" userId="88b8f76c-9ae3-4745-88eb-fe0667a22af5" providerId="ADAL" clId="{85595056-9132-4EE7-B698-87695E2A217C}" dt="2022-04-13T16:31:30.576" v="378" actId="962"/>
          <ac:picMkLst>
            <pc:docMk/>
            <pc:sldMk cId="2394890454" sldId="300"/>
            <ac:picMk id="3" creationId="{F4522032-E627-4D0E-B3E1-BC3ABDFC2FB5}"/>
          </ac:picMkLst>
        </pc:picChg>
      </pc:sldChg>
      <pc:sldChg chg="addSp modSp modNotesTx">
        <pc:chgData name="McHarg, Catherine" userId="88b8f76c-9ae3-4745-88eb-fe0667a22af5" providerId="ADAL" clId="{85595056-9132-4EE7-B698-87695E2A217C}" dt="2022-04-13T16:31:52.757" v="383" actId="962"/>
        <pc:sldMkLst>
          <pc:docMk/>
          <pc:sldMk cId="3487890634" sldId="301"/>
        </pc:sldMkLst>
        <pc:picChg chg="add mod">
          <ac:chgData name="McHarg, Catherine" userId="88b8f76c-9ae3-4745-88eb-fe0667a22af5" providerId="ADAL" clId="{85595056-9132-4EE7-B698-87695E2A217C}" dt="2022-04-13T16:31:52.757" v="383" actId="962"/>
          <ac:picMkLst>
            <pc:docMk/>
            <pc:sldMk cId="3487890634" sldId="301"/>
            <ac:picMk id="3" creationId="{25F78249-A475-4AC5-B4EA-58B4D86E2B59}"/>
          </ac:picMkLst>
        </pc:picChg>
      </pc:sldChg>
      <pc:sldChg chg="del">
        <pc:chgData name="McHarg, Catherine" userId="88b8f76c-9ae3-4745-88eb-fe0667a22af5" providerId="ADAL" clId="{85595056-9132-4EE7-B698-87695E2A217C}" dt="2022-04-13T15:49:55.099" v="60" actId="2696"/>
        <pc:sldMkLst>
          <pc:docMk/>
          <pc:sldMk cId="2323790347" sldId="302"/>
        </pc:sldMkLst>
      </pc:sldChg>
      <pc:sldChg chg="addSp modSp add modNotesTx">
        <pc:chgData name="McHarg, Catherine" userId="88b8f76c-9ae3-4745-88eb-fe0667a22af5" providerId="ADAL" clId="{85595056-9132-4EE7-B698-87695E2A217C}" dt="2022-04-13T16:32:18.947" v="388" actId="962"/>
        <pc:sldMkLst>
          <pc:docMk/>
          <pc:sldMk cId="76445121" sldId="303"/>
        </pc:sldMkLst>
        <pc:picChg chg="add mod">
          <ac:chgData name="McHarg, Catherine" userId="88b8f76c-9ae3-4745-88eb-fe0667a22af5" providerId="ADAL" clId="{85595056-9132-4EE7-B698-87695E2A217C}" dt="2022-04-13T16:32:18.947" v="388" actId="962"/>
          <ac:picMkLst>
            <pc:docMk/>
            <pc:sldMk cId="76445121" sldId="303"/>
            <ac:picMk id="3" creationId="{FC4CADED-B123-4E98-A4A0-95592978B23A}"/>
          </ac:picMkLst>
        </pc:picChg>
      </pc:sldChg>
      <pc:sldChg chg="add del">
        <pc:chgData name="McHarg, Catherine" userId="88b8f76c-9ae3-4745-88eb-fe0667a22af5" providerId="ADAL" clId="{85595056-9132-4EE7-B698-87695E2A217C}" dt="2022-04-13T15:49:55.087" v="54" actId="2696"/>
        <pc:sldMkLst>
          <pc:docMk/>
          <pc:sldMk cId="1675441939" sldId="304"/>
        </pc:sldMkLst>
      </pc:sldChg>
      <pc:sldChg chg="add">
        <pc:chgData name="McHarg, Catherine" userId="88b8f76c-9ae3-4745-88eb-fe0667a22af5" providerId="ADAL" clId="{85595056-9132-4EE7-B698-87695E2A217C}" dt="2022-04-14T10:57:13.873" v="389"/>
        <pc:sldMkLst>
          <pc:docMk/>
          <pc:sldMk cId="3162894827" sldId="304"/>
        </pc:sldMkLst>
      </pc:sldChg>
      <pc:sldChg chg="add del">
        <pc:chgData name="McHarg, Catherine" userId="88b8f76c-9ae3-4745-88eb-fe0667a22af5" providerId="ADAL" clId="{85595056-9132-4EE7-B698-87695E2A217C}" dt="2022-04-13T15:49:55.090" v="55" actId="2696"/>
        <pc:sldMkLst>
          <pc:docMk/>
          <pc:sldMk cId="2239155746" sldId="305"/>
        </pc:sldMkLst>
      </pc:sldChg>
      <pc:sldChg chg="addSp modSp add ord">
        <pc:chgData name="McHarg, Catherine" userId="88b8f76c-9ae3-4745-88eb-fe0667a22af5" providerId="ADAL" clId="{85595056-9132-4EE7-B698-87695E2A217C}" dt="2022-04-21T12:01:34.477" v="687" actId="6549"/>
        <pc:sldMkLst>
          <pc:docMk/>
          <pc:sldMk cId="2905703481" sldId="305"/>
        </pc:sldMkLst>
        <pc:spChg chg="add mod">
          <ac:chgData name="McHarg, Catherine" userId="88b8f76c-9ae3-4745-88eb-fe0667a22af5" providerId="ADAL" clId="{85595056-9132-4EE7-B698-87695E2A217C}" dt="2022-04-21T12:01:34.477" v="687" actId="6549"/>
          <ac:spMkLst>
            <pc:docMk/>
            <pc:sldMk cId="2905703481" sldId="305"/>
            <ac:spMk id="2" creationId="{41EC0BF7-C384-4DC4-9526-F4D4D4864738}"/>
          </ac:spMkLst>
        </pc:spChg>
      </pc:sldChg>
      <pc:sldChg chg="add del">
        <pc:chgData name="McHarg, Catherine" userId="88b8f76c-9ae3-4745-88eb-fe0667a22af5" providerId="ADAL" clId="{85595056-9132-4EE7-B698-87695E2A217C}" dt="2022-04-13T15:49:55.092" v="56" actId="2696"/>
        <pc:sldMkLst>
          <pc:docMk/>
          <pc:sldMk cId="791511686" sldId="306"/>
        </pc:sldMkLst>
      </pc:sldChg>
      <pc:sldChg chg="addSp modSp add ord">
        <pc:chgData name="McHarg, Catherine" userId="88b8f76c-9ae3-4745-88eb-fe0667a22af5" providerId="ADAL" clId="{85595056-9132-4EE7-B698-87695E2A217C}" dt="2022-04-21T12:01:47.381" v="691" actId="6549"/>
        <pc:sldMkLst>
          <pc:docMk/>
          <pc:sldMk cId="1087463696" sldId="306"/>
        </pc:sldMkLst>
        <pc:spChg chg="add mod">
          <ac:chgData name="McHarg, Catherine" userId="88b8f76c-9ae3-4745-88eb-fe0667a22af5" providerId="ADAL" clId="{85595056-9132-4EE7-B698-87695E2A217C}" dt="2022-04-21T12:01:47.381" v="691" actId="6549"/>
          <ac:spMkLst>
            <pc:docMk/>
            <pc:sldMk cId="1087463696" sldId="306"/>
            <ac:spMk id="2" creationId="{93E12114-DF21-478B-8DD9-1BAC2B5A4EBB}"/>
          </ac:spMkLst>
        </pc:spChg>
      </pc:sldChg>
      <pc:sldChg chg="addSp modSp add ord">
        <pc:chgData name="McHarg, Catherine" userId="88b8f76c-9ae3-4745-88eb-fe0667a22af5" providerId="ADAL" clId="{85595056-9132-4EE7-B698-87695E2A217C}" dt="2022-04-21T12:01:40.453" v="689" actId="6549"/>
        <pc:sldMkLst>
          <pc:docMk/>
          <pc:sldMk cId="812298407" sldId="307"/>
        </pc:sldMkLst>
        <pc:spChg chg="add mod">
          <ac:chgData name="McHarg, Catherine" userId="88b8f76c-9ae3-4745-88eb-fe0667a22af5" providerId="ADAL" clId="{85595056-9132-4EE7-B698-87695E2A217C}" dt="2022-04-21T12:01:40.453" v="689" actId="6549"/>
          <ac:spMkLst>
            <pc:docMk/>
            <pc:sldMk cId="812298407" sldId="307"/>
            <ac:spMk id="2" creationId="{1812B466-4E30-4AB8-9124-7EDBE74501B7}"/>
          </ac:spMkLst>
        </pc:spChg>
      </pc:sldChg>
      <pc:sldChg chg="add del">
        <pc:chgData name="McHarg, Catherine" userId="88b8f76c-9ae3-4745-88eb-fe0667a22af5" providerId="ADAL" clId="{85595056-9132-4EE7-B698-87695E2A217C}" dt="2022-04-13T15:49:55.093" v="57" actId="2696"/>
        <pc:sldMkLst>
          <pc:docMk/>
          <pc:sldMk cId="2386660856" sldId="307"/>
        </pc:sldMkLst>
      </pc:sldChg>
      <pc:sldChg chg="addSp delSp modSp add modNotesTx">
        <pc:chgData name="McHarg, Catherine" userId="88b8f76c-9ae3-4745-88eb-fe0667a22af5" providerId="ADAL" clId="{85595056-9132-4EE7-B698-87695E2A217C}" dt="2022-04-21T12:00:04.542" v="621" actId="20577"/>
        <pc:sldMkLst>
          <pc:docMk/>
          <pc:sldMk cId="269448295" sldId="308"/>
        </pc:sldMkLst>
        <pc:spChg chg="add del mod">
          <ac:chgData name="McHarg, Catherine" userId="88b8f76c-9ae3-4745-88eb-fe0667a22af5" providerId="ADAL" clId="{85595056-9132-4EE7-B698-87695E2A217C}" dt="2022-04-20T06:08:59.043" v="565" actId="478"/>
          <ac:spMkLst>
            <pc:docMk/>
            <pc:sldMk cId="269448295" sldId="308"/>
            <ac:spMk id="2" creationId="{9B84AF64-61C2-49DE-8EB2-ADD9A6C8BF8C}"/>
          </ac:spMkLst>
        </pc:spChg>
        <pc:picChg chg="add mod">
          <ac:chgData name="McHarg, Catherine" userId="88b8f76c-9ae3-4745-88eb-fe0667a22af5" providerId="ADAL" clId="{85595056-9132-4EE7-B698-87695E2A217C}" dt="2022-04-20T06:23:39.503" v="601" actId="962"/>
          <ac:picMkLst>
            <pc:docMk/>
            <pc:sldMk cId="269448295" sldId="308"/>
            <ac:picMk id="4" creationId="{E620F782-681C-4E63-A69F-CF598BD715F5}"/>
          </ac:picMkLst>
        </pc:picChg>
      </pc:sldChg>
      <pc:sldChg chg="add del">
        <pc:chgData name="McHarg, Catherine" userId="88b8f76c-9ae3-4745-88eb-fe0667a22af5" providerId="ADAL" clId="{85595056-9132-4EE7-B698-87695E2A217C}" dt="2022-04-13T15:49:55.095" v="58" actId="2696"/>
        <pc:sldMkLst>
          <pc:docMk/>
          <pc:sldMk cId="1716595543" sldId="308"/>
        </pc:sldMkLst>
      </pc:sldChg>
      <pc:sldChg chg="addSp modSp add ord">
        <pc:chgData name="McHarg, Catherine" userId="88b8f76c-9ae3-4745-88eb-fe0667a22af5" providerId="ADAL" clId="{85595056-9132-4EE7-B698-87695E2A217C}" dt="2022-04-21T12:01:56.084" v="693" actId="6549"/>
        <pc:sldMkLst>
          <pc:docMk/>
          <pc:sldMk cId="1744411147" sldId="309"/>
        </pc:sldMkLst>
        <pc:spChg chg="add mod">
          <ac:chgData name="McHarg, Catherine" userId="88b8f76c-9ae3-4745-88eb-fe0667a22af5" providerId="ADAL" clId="{85595056-9132-4EE7-B698-87695E2A217C}" dt="2022-04-21T12:01:56.084" v="693" actId="6549"/>
          <ac:spMkLst>
            <pc:docMk/>
            <pc:sldMk cId="1744411147" sldId="309"/>
            <ac:spMk id="2" creationId="{90C7204B-6AF0-4F07-B7CD-620234257941}"/>
          </ac:spMkLst>
        </pc:spChg>
      </pc:sldChg>
      <pc:sldChg chg="add del">
        <pc:chgData name="McHarg, Catherine" userId="88b8f76c-9ae3-4745-88eb-fe0667a22af5" providerId="ADAL" clId="{85595056-9132-4EE7-B698-87695E2A217C}" dt="2022-04-13T15:49:55.097" v="59" actId="2696"/>
        <pc:sldMkLst>
          <pc:docMk/>
          <pc:sldMk cId="3016438180" sldId="309"/>
        </pc:sldMkLst>
      </pc:sldChg>
      <pc:sldChg chg="addSp modSp add ord">
        <pc:chgData name="McHarg, Catherine" userId="88b8f76c-9ae3-4745-88eb-fe0667a22af5" providerId="ADAL" clId="{85595056-9132-4EE7-B698-87695E2A217C}" dt="2022-04-21T12:02:03.061" v="695" actId="6549"/>
        <pc:sldMkLst>
          <pc:docMk/>
          <pc:sldMk cId="676903291" sldId="310"/>
        </pc:sldMkLst>
        <pc:spChg chg="add mod">
          <ac:chgData name="McHarg, Catherine" userId="88b8f76c-9ae3-4745-88eb-fe0667a22af5" providerId="ADAL" clId="{85595056-9132-4EE7-B698-87695E2A217C}" dt="2022-04-21T12:02:03.061" v="695" actId="6549"/>
          <ac:spMkLst>
            <pc:docMk/>
            <pc:sldMk cId="676903291" sldId="310"/>
            <ac:spMk id="2" creationId="{F235E9B8-CE8A-4A89-8330-D1D5AD1C2311}"/>
          </ac:spMkLst>
        </pc:spChg>
      </pc:sldChg>
      <pc:sldChg chg="addSp modSp add ord">
        <pc:chgData name="McHarg, Catherine" userId="88b8f76c-9ae3-4745-88eb-fe0667a22af5" providerId="ADAL" clId="{85595056-9132-4EE7-B698-87695E2A217C}" dt="2022-04-21T12:02:11.310" v="697" actId="6549"/>
        <pc:sldMkLst>
          <pc:docMk/>
          <pc:sldMk cId="3402770448" sldId="311"/>
        </pc:sldMkLst>
        <pc:spChg chg="add mod">
          <ac:chgData name="McHarg, Catherine" userId="88b8f76c-9ae3-4745-88eb-fe0667a22af5" providerId="ADAL" clId="{85595056-9132-4EE7-B698-87695E2A217C}" dt="2022-04-21T12:02:11.310" v="697" actId="6549"/>
          <ac:spMkLst>
            <pc:docMk/>
            <pc:sldMk cId="3402770448" sldId="311"/>
            <ac:spMk id="2" creationId="{522BF86A-140C-436F-B2E2-3E6D1A6EA755}"/>
          </ac:spMkLst>
        </pc:spChg>
      </pc:sldChg>
      <pc:sldChg chg="addSp modSp add ord">
        <pc:chgData name="McHarg, Catherine" userId="88b8f76c-9ae3-4745-88eb-fe0667a22af5" providerId="ADAL" clId="{85595056-9132-4EE7-B698-87695E2A217C}" dt="2022-04-21T12:02:16.950" v="699" actId="6549"/>
        <pc:sldMkLst>
          <pc:docMk/>
          <pc:sldMk cId="2074776247" sldId="312"/>
        </pc:sldMkLst>
        <pc:spChg chg="add mod">
          <ac:chgData name="McHarg, Catherine" userId="88b8f76c-9ae3-4745-88eb-fe0667a22af5" providerId="ADAL" clId="{85595056-9132-4EE7-B698-87695E2A217C}" dt="2022-04-21T12:02:16.950" v="699" actId="6549"/>
          <ac:spMkLst>
            <pc:docMk/>
            <pc:sldMk cId="2074776247" sldId="312"/>
            <ac:spMk id="2" creationId="{8ACF27B7-4B59-4481-B6B5-986CEC8F96A3}"/>
          </ac:spMkLst>
        </pc:spChg>
      </pc:sldChg>
      <pc:sldChg chg="addSp modSp add del ord">
        <pc:chgData name="McHarg, Catherine" userId="88b8f76c-9ae3-4745-88eb-fe0667a22af5" providerId="ADAL" clId="{85595056-9132-4EE7-B698-87695E2A217C}" dt="2022-04-21T12:03:11.069" v="713" actId="6549"/>
        <pc:sldMkLst>
          <pc:docMk/>
          <pc:sldMk cId="2830997901" sldId="313"/>
        </pc:sldMkLst>
        <pc:spChg chg="add mod">
          <ac:chgData name="McHarg, Catherine" userId="88b8f76c-9ae3-4745-88eb-fe0667a22af5" providerId="ADAL" clId="{85595056-9132-4EE7-B698-87695E2A217C}" dt="2022-04-21T12:03:11.069" v="713" actId="6549"/>
          <ac:spMkLst>
            <pc:docMk/>
            <pc:sldMk cId="2830997901" sldId="313"/>
            <ac:spMk id="2" creationId="{1404FC26-C712-40A2-9F03-E10CDCE1CB6B}"/>
          </ac:spMkLst>
        </pc:spChg>
      </pc:sldChg>
      <pc:sldChg chg="addSp modSp add">
        <pc:chgData name="McHarg, Catherine" userId="88b8f76c-9ae3-4745-88eb-fe0667a22af5" providerId="ADAL" clId="{85595056-9132-4EE7-B698-87695E2A217C}" dt="2022-04-21T12:02:51.437" v="709" actId="6549"/>
        <pc:sldMkLst>
          <pc:docMk/>
          <pc:sldMk cId="2447408613" sldId="314"/>
        </pc:sldMkLst>
        <pc:spChg chg="add mod">
          <ac:chgData name="McHarg, Catherine" userId="88b8f76c-9ae3-4745-88eb-fe0667a22af5" providerId="ADAL" clId="{85595056-9132-4EE7-B698-87695E2A217C}" dt="2022-04-21T12:02:51.437" v="709" actId="6549"/>
          <ac:spMkLst>
            <pc:docMk/>
            <pc:sldMk cId="2447408613" sldId="314"/>
            <ac:spMk id="2" creationId="{DFFACD76-4ECA-479F-91E6-CE9414A60E71}"/>
          </ac:spMkLst>
        </pc:spChg>
      </pc:sldChg>
      <pc:sldChg chg="addSp modSp add">
        <pc:chgData name="McHarg, Catherine" userId="88b8f76c-9ae3-4745-88eb-fe0667a22af5" providerId="ADAL" clId="{85595056-9132-4EE7-B698-87695E2A217C}" dt="2022-04-21T12:03:00.532" v="711" actId="6549"/>
        <pc:sldMkLst>
          <pc:docMk/>
          <pc:sldMk cId="671967664" sldId="315"/>
        </pc:sldMkLst>
        <pc:spChg chg="add mod">
          <ac:chgData name="McHarg, Catherine" userId="88b8f76c-9ae3-4745-88eb-fe0667a22af5" providerId="ADAL" clId="{85595056-9132-4EE7-B698-87695E2A217C}" dt="2022-04-21T12:03:00.532" v="711" actId="6549"/>
          <ac:spMkLst>
            <pc:docMk/>
            <pc:sldMk cId="671967664" sldId="315"/>
            <ac:spMk id="2" creationId="{3EB19325-ABE5-4802-BE99-24377E19A74F}"/>
          </ac:spMkLst>
        </pc:spChg>
      </pc:sldChg>
      <pc:sldChg chg="addSp modSp add ord">
        <pc:chgData name="McHarg, Catherine" userId="88b8f76c-9ae3-4745-88eb-fe0667a22af5" providerId="ADAL" clId="{85595056-9132-4EE7-B698-87695E2A217C}" dt="2022-04-21T12:03:18.405" v="715" actId="6549"/>
        <pc:sldMkLst>
          <pc:docMk/>
          <pc:sldMk cId="3244413179" sldId="316"/>
        </pc:sldMkLst>
        <pc:spChg chg="add mod">
          <ac:chgData name="McHarg, Catherine" userId="88b8f76c-9ae3-4745-88eb-fe0667a22af5" providerId="ADAL" clId="{85595056-9132-4EE7-B698-87695E2A217C}" dt="2022-04-21T12:03:18.405" v="715" actId="6549"/>
          <ac:spMkLst>
            <pc:docMk/>
            <pc:sldMk cId="3244413179" sldId="316"/>
            <ac:spMk id="2" creationId="{C64F7FBC-998F-4C07-8A34-09AEE4A6CBA4}"/>
          </ac:spMkLst>
        </pc:spChg>
      </pc:sldChg>
      <pc:sldChg chg="addSp modSp add ord">
        <pc:chgData name="McHarg, Catherine" userId="88b8f76c-9ae3-4745-88eb-fe0667a22af5" providerId="ADAL" clId="{85595056-9132-4EE7-B698-87695E2A217C}" dt="2022-04-21T12:03:25.212" v="717" actId="6549"/>
        <pc:sldMkLst>
          <pc:docMk/>
          <pc:sldMk cId="3423844984" sldId="317"/>
        </pc:sldMkLst>
        <pc:spChg chg="add mod">
          <ac:chgData name="McHarg, Catherine" userId="88b8f76c-9ae3-4745-88eb-fe0667a22af5" providerId="ADAL" clId="{85595056-9132-4EE7-B698-87695E2A217C}" dt="2022-04-21T12:03:25.212" v="717" actId="6549"/>
          <ac:spMkLst>
            <pc:docMk/>
            <pc:sldMk cId="3423844984" sldId="317"/>
            <ac:spMk id="2" creationId="{EA500CD3-61A1-47A4-A058-2B29FDBC609F}"/>
          </ac:spMkLst>
        </pc:spChg>
      </pc:sldChg>
      <pc:sldChg chg="addSp modSp add ord">
        <pc:chgData name="McHarg, Catherine" userId="88b8f76c-9ae3-4745-88eb-fe0667a22af5" providerId="ADAL" clId="{85595056-9132-4EE7-B698-87695E2A217C}" dt="2022-04-21T12:03:30.117" v="719" actId="6549"/>
        <pc:sldMkLst>
          <pc:docMk/>
          <pc:sldMk cId="730727580" sldId="318"/>
        </pc:sldMkLst>
        <pc:spChg chg="add mod">
          <ac:chgData name="McHarg, Catherine" userId="88b8f76c-9ae3-4745-88eb-fe0667a22af5" providerId="ADAL" clId="{85595056-9132-4EE7-B698-87695E2A217C}" dt="2022-04-21T12:03:30.117" v="719" actId="6549"/>
          <ac:spMkLst>
            <pc:docMk/>
            <pc:sldMk cId="730727580" sldId="318"/>
            <ac:spMk id="2" creationId="{67B7E3D4-FA50-4534-8724-03518040C869}"/>
          </ac:spMkLst>
        </pc:spChg>
      </pc:sldChg>
      <pc:sldChg chg="addSp modSp add ord">
        <pc:chgData name="McHarg, Catherine" userId="88b8f76c-9ae3-4745-88eb-fe0667a22af5" providerId="ADAL" clId="{85595056-9132-4EE7-B698-87695E2A217C}" dt="2022-04-21T12:03:43.261" v="723" actId="6549"/>
        <pc:sldMkLst>
          <pc:docMk/>
          <pc:sldMk cId="749252209" sldId="319"/>
        </pc:sldMkLst>
        <pc:spChg chg="add mod">
          <ac:chgData name="McHarg, Catherine" userId="88b8f76c-9ae3-4745-88eb-fe0667a22af5" providerId="ADAL" clId="{85595056-9132-4EE7-B698-87695E2A217C}" dt="2022-04-21T12:03:43.261" v="723" actId="6549"/>
          <ac:spMkLst>
            <pc:docMk/>
            <pc:sldMk cId="749252209" sldId="319"/>
            <ac:spMk id="2" creationId="{2EB506EF-17DB-45FD-8BFD-E61D06C4566E}"/>
          </ac:spMkLst>
        </pc:spChg>
      </pc:sldChg>
      <pc:sldChg chg="addSp modSp add">
        <pc:chgData name="McHarg, Catherine" userId="88b8f76c-9ae3-4745-88eb-fe0667a22af5" providerId="ADAL" clId="{85595056-9132-4EE7-B698-87695E2A217C}" dt="2022-04-21T12:03:39.372" v="721" actId="6549"/>
        <pc:sldMkLst>
          <pc:docMk/>
          <pc:sldMk cId="1391000358" sldId="320"/>
        </pc:sldMkLst>
        <pc:spChg chg="add mod">
          <ac:chgData name="McHarg, Catherine" userId="88b8f76c-9ae3-4745-88eb-fe0667a22af5" providerId="ADAL" clId="{85595056-9132-4EE7-B698-87695E2A217C}" dt="2022-04-21T12:03:39.372" v="721" actId="6549"/>
          <ac:spMkLst>
            <pc:docMk/>
            <pc:sldMk cId="1391000358" sldId="320"/>
            <ac:spMk id="2" creationId="{ED72869F-747D-4341-BA73-2AA0D8A55A92}"/>
          </ac:spMkLst>
        </pc:spChg>
      </pc:sldChg>
      <pc:sldChg chg="addSp modSp add ord">
        <pc:chgData name="McHarg, Catherine" userId="88b8f76c-9ae3-4745-88eb-fe0667a22af5" providerId="ADAL" clId="{85595056-9132-4EE7-B698-87695E2A217C}" dt="2022-04-21T12:03:50.485" v="725" actId="6549"/>
        <pc:sldMkLst>
          <pc:docMk/>
          <pc:sldMk cId="2891852985" sldId="321"/>
        </pc:sldMkLst>
        <pc:spChg chg="add mod">
          <ac:chgData name="McHarg, Catherine" userId="88b8f76c-9ae3-4745-88eb-fe0667a22af5" providerId="ADAL" clId="{85595056-9132-4EE7-B698-87695E2A217C}" dt="2022-04-21T12:03:50.485" v="725" actId="6549"/>
          <ac:spMkLst>
            <pc:docMk/>
            <pc:sldMk cId="2891852985" sldId="321"/>
            <ac:spMk id="2" creationId="{E1585DB8-03AF-4358-9CB0-B883A195F5EB}"/>
          </ac:spMkLst>
        </pc:spChg>
      </pc:sldChg>
      <pc:sldChg chg="addSp modSp add ord">
        <pc:chgData name="McHarg, Catherine" userId="88b8f76c-9ae3-4745-88eb-fe0667a22af5" providerId="ADAL" clId="{85595056-9132-4EE7-B698-87695E2A217C}" dt="2022-04-21T12:03:55.159" v="727" actId="6549"/>
        <pc:sldMkLst>
          <pc:docMk/>
          <pc:sldMk cId="3927425552" sldId="322"/>
        </pc:sldMkLst>
        <pc:spChg chg="add mod">
          <ac:chgData name="McHarg, Catherine" userId="88b8f76c-9ae3-4745-88eb-fe0667a22af5" providerId="ADAL" clId="{85595056-9132-4EE7-B698-87695E2A217C}" dt="2022-04-21T12:03:55.159" v="727" actId="6549"/>
          <ac:spMkLst>
            <pc:docMk/>
            <pc:sldMk cId="3927425552" sldId="322"/>
            <ac:spMk id="2" creationId="{5FBA77B4-D6A1-4353-8A33-9481AEC255FA}"/>
          </ac:spMkLst>
        </pc:spChg>
      </pc:sldChg>
      <pc:sldChg chg="addSp modSp add ord">
        <pc:chgData name="McHarg, Catherine" userId="88b8f76c-9ae3-4745-88eb-fe0667a22af5" providerId="ADAL" clId="{85595056-9132-4EE7-B698-87695E2A217C}" dt="2022-04-21T12:04:03.668" v="729" actId="6549"/>
        <pc:sldMkLst>
          <pc:docMk/>
          <pc:sldMk cId="847448424" sldId="323"/>
        </pc:sldMkLst>
        <pc:spChg chg="add mod">
          <ac:chgData name="McHarg, Catherine" userId="88b8f76c-9ae3-4745-88eb-fe0667a22af5" providerId="ADAL" clId="{85595056-9132-4EE7-B698-87695E2A217C}" dt="2022-04-21T12:04:03.668" v="729" actId="6549"/>
          <ac:spMkLst>
            <pc:docMk/>
            <pc:sldMk cId="847448424" sldId="323"/>
            <ac:spMk id="2" creationId="{C5592116-D15C-4076-B134-A194F57B2F5D}"/>
          </ac:spMkLst>
        </pc:spChg>
      </pc:sldChg>
      <pc:sldChg chg="modSp add">
        <pc:chgData name="McHarg, Catherine" userId="88b8f76c-9ae3-4745-88eb-fe0667a22af5" providerId="ADAL" clId="{85595056-9132-4EE7-B698-87695E2A217C}" dt="2022-04-21T12:01:22.621" v="683" actId="6549"/>
        <pc:sldMkLst>
          <pc:docMk/>
          <pc:sldMk cId="4101421818" sldId="324"/>
        </pc:sldMkLst>
        <pc:spChg chg="mod">
          <ac:chgData name="McHarg, Catherine" userId="88b8f76c-9ae3-4745-88eb-fe0667a22af5" providerId="ADAL" clId="{85595056-9132-4EE7-B698-87695E2A217C}" dt="2022-04-21T12:01:22.621" v="683" actId="6549"/>
          <ac:spMkLst>
            <pc:docMk/>
            <pc:sldMk cId="4101421818" sldId="324"/>
            <ac:spMk id="2" creationId="{9B84AF64-61C2-49DE-8EB2-ADD9A6C8BF8C}"/>
          </ac:spMkLst>
        </pc:spChg>
      </pc:sldChg>
      <pc:sldChg chg="addSp delSp modSp add modNotesTx">
        <pc:chgData name="McHarg, Catherine" userId="88b8f76c-9ae3-4745-88eb-fe0667a22af5" providerId="ADAL" clId="{85595056-9132-4EE7-B698-87695E2A217C}" dt="2022-04-21T12:01:13.982" v="681" actId="20577"/>
        <pc:sldMkLst>
          <pc:docMk/>
          <pc:sldMk cId="344367589" sldId="325"/>
        </pc:sldMkLst>
        <pc:picChg chg="add del mod">
          <ac:chgData name="McHarg, Catherine" userId="88b8f76c-9ae3-4745-88eb-fe0667a22af5" providerId="ADAL" clId="{85595056-9132-4EE7-B698-87695E2A217C}" dt="2022-04-20T09:58:55.530" v="613" actId="478"/>
          <ac:picMkLst>
            <pc:docMk/>
            <pc:sldMk cId="344367589" sldId="325"/>
            <ac:picMk id="3" creationId="{9E6C1BF9-4D1F-4C6D-A38C-93DCC3A3B2F1}"/>
          </ac:picMkLst>
        </pc:picChg>
        <pc:picChg chg="add mod">
          <ac:chgData name="McHarg, Catherine" userId="88b8f76c-9ae3-4745-88eb-fe0667a22af5" providerId="ADAL" clId="{85595056-9132-4EE7-B698-87695E2A217C}" dt="2022-04-20T10:00:01.661" v="620" actId="962"/>
          <ac:picMkLst>
            <pc:docMk/>
            <pc:sldMk cId="344367589" sldId="325"/>
            <ac:picMk id="4" creationId="{9CF2BCEE-6899-4140-9A8D-B277D2F46E64}"/>
          </ac:picMkLst>
        </pc:picChg>
      </pc:sldChg>
      <pc:sldChg chg="add">
        <pc:chgData name="McHarg, Catherine" userId="88b8f76c-9ae3-4745-88eb-fe0667a22af5" providerId="ADAL" clId="{85595056-9132-4EE7-B698-87695E2A217C}" dt="2022-04-20T09:28:32.067" v="608"/>
        <pc:sldMkLst>
          <pc:docMk/>
          <pc:sldMk cId="1252381784" sldId="340"/>
        </pc:sldMkLst>
      </pc:sldChg>
      <pc:sldChg chg="modSp add">
        <pc:chgData name="McHarg, Catherine" userId="88b8f76c-9ae3-4745-88eb-fe0667a22af5" providerId="ADAL" clId="{85595056-9132-4EE7-B698-87695E2A217C}" dt="2022-04-21T12:04:15.549" v="733" actId="6549"/>
        <pc:sldMkLst>
          <pc:docMk/>
          <pc:sldMk cId="462030915" sldId="351"/>
        </pc:sldMkLst>
        <pc:spChg chg="mod">
          <ac:chgData name="McHarg, Catherine" userId="88b8f76c-9ae3-4745-88eb-fe0667a22af5" providerId="ADAL" clId="{85595056-9132-4EE7-B698-87695E2A217C}" dt="2022-04-21T12:04:15.549" v="733" actId="6549"/>
          <ac:spMkLst>
            <pc:docMk/>
            <pc:sldMk cId="462030915" sldId="351"/>
            <ac:spMk id="2" creationId="{1FA6C64F-8893-4E60-9923-D2A3E60E200A}"/>
          </ac:spMkLst>
        </pc:spChg>
      </pc:sldChg>
      <pc:sldChg chg="modSp add ord">
        <pc:chgData name="McHarg, Catherine" userId="88b8f76c-9ae3-4745-88eb-fe0667a22af5" providerId="ADAL" clId="{85595056-9132-4EE7-B698-87695E2A217C}" dt="2022-04-20T09:46:03.818" v="612" actId="20577"/>
        <pc:sldMkLst>
          <pc:docMk/>
          <pc:sldMk cId="402896174" sldId="358"/>
        </pc:sldMkLst>
        <pc:spChg chg="mod">
          <ac:chgData name="McHarg, Catherine" userId="88b8f76c-9ae3-4745-88eb-fe0667a22af5" providerId="ADAL" clId="{85595056-9132-4EE7-B698-87695E2A217C}" dt="2022-04-20T09:46:03.818" v="612" actId="20577"/>
          <ac:spMkLst>
            <pc:docMk/>
            <pc:sldMk cId="402896174" sldId="358"/>
            <ac:spMk id="2" creationId="{A6D926DB-E271-49AA-B7F8-CB9CCC577A96}"/>
          </ac:spMkLst>
        </pc:spChg>
      </pc:sldChg>
      <pc:sldChg chg="modSp add">
        <pc:chgData name="McHarg, Catherine" userId="88b8f76c-9ae3-4745-88eb-fe0667a22af5" providerId="ADAL" clId="{85595056-9132-4EE7-B698-87695E2A217C}" dt="2022-04-21T12:04:08.453" v="731" actId="6549"/>
        <pc:sldMkLst>
          <pc:docMk/>
          <pc:sldMk cId="3334129779" sldId="380"/>
        </pc:sldMkLst>
        <pc:spChg chg="mod">
          <ac:chgData name="McHarg, Catherine" userId="88b8f76c-9ae3-4745-88eb-fe0667a22af5" providerId="ADAL" clId="{85595056-9132-4EE7-B698-87695E2A217C}" dt="2022-04-21T12:04:08.453" v="731" actId="6549"/>
          <ac:spMkLst>
            <pc:docMk/>
            <pc:sldMk cId="3334129779" sldId="380"/>
            <ac:spMk id="4" creationId="{B6362FBA-F876-40B0-8242-FCCCFD036BCA}"/>
          </ac:spMkLst>
        </pc:spChg>
      </pc:sldChg>
      <pc:sldChg chg="add">
        <pc:chgData name="McHarg, Catherine" userId="88b8f76c-9ae3-4745-88eb-fe0667a22af5" providerId="ADAL" clId="{85595056-9132-4EE7-B698-87695E2A217C}" dt="2022-04-20T09:28:32.067" v="608"/>
        <pc:sldMkLst>
          <pc:docMk/>
          <pc:sldMk cId="1301900080" sldId="381"/>
        </pc:sldMkLst>
      </pc:sldChg>
      <pc:sldChg chg="add">
        <pc:chgData name="McHarg, Catherine" userId="88b8f76c-9ae3-4745-88eb-fe0667a22af5" providerId="ADAL" clId="{85595056-9132-4EE7-B698-87695E2A217C}" dt="2022-04-20T09:28:32.067" v="608"/>
        <pc:sldMkLst>
          <pc:docMk/>
          <pc:sldMk cId="3584136298" sldId="382"/>
        </pc:sldMkLst>
      </pc:sldChg>
      <pc:sldChg chg="add">
        <pc:chgData name="McHarg, Catherine" userId="88b8f76c-9ae3-4745-88eb-fe0667a22af5" providerId="ADAL" clId="{85595056-9132-4EE7-B698-87695E2A217C}" dt="2022-04-20T09:28:32.067" v="608"/>
        <pc:sldMkLst>
          <pc:docMk/>
          <pc:sldMk cId="1206837031" sldId="383"/>
        </pc:sldMkLst>
      </pc:sldChg>
      <pc:sldChg chg="add">
        <pc:chgData name="McHarg, Catherine" userId="88b8f76c-9ae3-4745-88eb-fe0667a22af5" providerId="ADAL" clId="{85595056-9132-4EE7-B698-87695E2A217C}" dt="2022-04-20T09:29:06.797" v="609"/>
        <pc:sldMkLst>
          <pc:docMk/>
          <pc:sldMk cId="3912753692" sldId="384"/>
        </pc:sldMkLst>
      </pc:sldChg>
      <pc:sldChg chg="add">
        <pc:chgData name="McHarg, Catherine" userId="88b8f76c-9ae3-4745-88eb-fe0667a22af5" providerId="ADAL" clId="{85595056-9132-4EE7-B698-87695E2A217C}" dt="2022-04-20T09:29:06.797" v="609"/>
        <pc:sldMkLst>
          <pc:docMk/>
          <pc:sldMk cId="73591918" sldId="385"/>
        </pc:sldMkLst>
      </pc:sldChg>
      <pc:sldChg chg="add ord">
        <pc:chgData name="McHarg, Catherine" userId="88b8f76c-9ae3-4745-88eb-fe0667a22af5" providerId="ADAL" clId="{85595056-9132-4EE7-B698-87695E2A217C}" dt="2022-04-20T09:42:28.658" v="611"/>
        <pc:sldMkLst>
          <pc:docMk/>
          <pc:sldMk cId="2036106170" sldId="386"/>
        </pc:sldMkLst>
      </pc:sldChg>
      <pc:sldChg chg="add ord">
        <pc:chgData name="McHarg, Catherine" userId="88b8f76c-9ae3-4745-88eb-fe0667a22af5" providerId="ADAL" clId="{85595056-9132-4EE7-B698-87695E2A217C}" dt="2022-04-20T09:42:28.658" v="611"/>
        <pc:sldMkLst>
          <pc:docMk/>
          <pc:sldMk cId="1191862252" sldId="387"/>
        </pc:sldMkLst>
      </pc:sldChg>
      <pc:sldChg chg="add ord">
        <pc:chgData name="McHarg, Catherine" userId="88b8f76c-9ae3-4745-88eb-fe0667a22af5" providerId="ADAL" clId="{85595056-9132-4EE7-B698-87695E2A217C}" dt="2022-04-20T09:42:28.658" v="611"/>
        <pc:sldMkLst>
          <pc:docMk/>
          <pc:sldMk cId="3310894684" sldId="388"/>
        </pc:sldMkLst>
      </pc:sldChg>
      <pc:sldChg chg="modSp add ord">
        <pc:chgData name="McHarg, Catherine" userId="88b8f76c-9ae3-4745-88eb-fe0667a22af5" providerId="ADAL" clId="{85595056-9132-4EE7-B698-87695E2A217C}" dt="2022-04-21T12:00:39.878" v="634" actId="20577"/>
        <pc:sldMkLst>
          <pc:docMk/>
          <pc:sldMk cId="1507773584" sldId="389"/>
        </pc:sldMkLst>
        <pc:spChg chg="mod">
          <ac:chgData name="McHarg, Catherine" userId="88b8f76c-9ae3-4745-88eb-fe0667a22af5" providerId="ADAL" clId="{85595056-9132-4EE7-B698-87695E2A217C}" dt="2022-04-21T12:00:39.878" v="634" actId="20577"/>
          <ac:spMkLst>
            <pc:docMk/>
            <pc:sldMk cId="1507773584" sldId="389"/>
            <ac:spMk id="3" creationId="{34BC83BB-3224-4192-A1FE-4D1CC53D63D8}"/>
          </ac:spMkLst>
        </pc:spChg>
      </pc:sldChg>
    </pc:docChg>
  </pc:docChgLst>
  <pc:docChgLst>
    <pc:chgData name="McHarg, Catherine" userId="S::catherine.mcharg@historicengland.org.uk::88b8f76c-9ae3-4745-88eb-fe0667a22af5" providerId="AD" clId="Web-{748831FD-8707-4B58-88D7-4F9BBD237C9A}"/>
    <pc:docChg chg="modSld">
      <pc:chgData name="McHarg, Catherine" userId="S::catherine.mcharg@historicengland.org.uk::88b8f76c-9ae3-4745-88eb-fe0667a22af5" providerId="AD" clId="Web-{748831FD-8707-4B58-88D7-4F9BBD237C9A}" dt="2022-04-21T12:34:01.394" v="0"/>
      <pc:docMkLst>
        <pc:docMk/>
      </pc:docMkLst>
      <pc:sldChg chg="modNotes">
        <pc:chgData name="McHarg, Catherine" userId="S::catherine.mcharg@historicengland.org.uk::88b8f76c-9ae3-4745-88eb-fe0667a22af5" providerId="AD" clId="Web-{748831FD-8707-4B58-88D7-4F9BBD237C9A}" dt="2022-04-21T12:34:01.394" v="0"/>
        <pc:sldMkLst>
          <pc:docMk/>
          <pc:sldMk cId="269448295"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383DA-9E19-4F9D-AF77-150245641E31}" type="datetimeFigureOut">
              <a:rPr lang="en-GB" smtClean="0"/>
              <a:pPr/>
              <a:t>21/04/2022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B9746-1FF2-4A73-B5AA-AE230FBC7BDD}" type="slidenum">
              <a:rPr lang="en-GB" smtClean="0"/>
              <a:pPr/>
              <a:t>‹#›</a:t>
            </a:fld>
            <a:endParaRPr lang="en-GB"/>
          </a:p>
        </p:txBody>
      </p:sp>
    </p:spTree>
    <p:extLst>
      <p:ext uri="{BB962C8B-B14F-4D97-AF65-F5344CB8AC3E}">
        <p14:creationId xmlns:p14="http://schemas.microsoft.com/office/powerpoint/2010/main" val="3311250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torymaps.arcgis.com/stories/86a3a5067c2f4748b8826823c8f27bbc"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ea typeface="MS PGothic" pitchFamily="34" charset="-128"/>
                <a:cs typeface="Arial" charset="0"/>
              </a:rPr>
              <a:t>This resource is intended to be used with the Historic England Jubilee Story Map which documents some of the many places the Queen has visited throughout her reign. Pupils are able to explore the pins on the map of their region of the country to find out about the significant buildings and events the Queen has visited. The Story Map contains information about the visit, a brief history of the building and images of the Queen and the building.</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a:p>
        </p:txBody>
      </p:sp>
      <p:sp>
        <p:nvSpPr>
          <p:cNvPr id="2" name="Footer Placeholder 1"/>
          <p:cNvSpPr>
            <a:spLocks noGrp="1"/>
          </p:cNvSpPr>
          <p:nvPr>
            <p:ph type="ftr" sz="quarter" idx="4"/>
          </p:nvPr>
        </p:nvSpPr>
        <p:spPr/>
        <p:txBody>
          <a:bodyPr/>
          <a:lstStyle/>
          <a:p>
            <a:pPr>
              <a:defRPr/>
            </a:pPr>
            <a:r>
              <a:rPr lang="en-GB"/>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Interior view showing the second floor council chamber of Council House, Nottingham. © Historic England Archive - DP046324 - 27 Sep 2007</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10</a:t>
            </a:fld>
            <a:endParaRPr lang="en-GB"/>
          </a:p>
        </p:txBody>
      </p:sp>
    </p:spTree>
    <p:extLst>
      <p:ext uri="{BB962C8B-B14F-4D97-AF65-F5344CB8AC3E}">
        <p14:creationId xmlns:p14="http://schemas.microsoft.com/office/powerpoint/2010/main" val="2695525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11</a:t>
            </a:fld>
            <a:endParaRPr lang="en-GB"/>
          </a:p>
        </p:txBody>
      </p:sp>
    </p:spTree>
    <p:extLst>
      <p:ext uri="{BB962C8B-B14F-4D97-AF65-F5344CB8AC3E}">
        <p14:creationId xmlns:p14="http://schemas.microsoft.com/office/powerpoint/2010/main" val="2240584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policewoman shepherds young children as they present posies to the Queen a walkabout in Mansfield. © </a:t>
            </a:r>
            <a:r>
              <a:rPr lang="en-GB" err="1">
                <a:effectLst/>
              </a:rPr>
              <a:t>Alamy</a:t>
            </a:r>
            <a:r>
              <a:rPr lang="en-GB">
                <a:effectLst/>
              </a:rPr>
              <a:t> - G80X9E - 28 July 1977</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12</a:t>
            </a:fld>
            <a:endParaRPr lang="en-GB"/>
          </a:p>
        </p:txBody>
      </p:sp>
    </p:spTree>
    <p:extLst>
      <p:ext uri="{BB962C8B-B14F-4D97-AF65-F5344CB8AC3E}">
        <p14:creationId xmlns:p14="http://schemas.microsoft.com/office/powerpoint/2010/main" val="889415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classically styled, stone built, Town Hall. © Mr Derek E. Wharton. Source: Historic England Archive - IOE01/12593/25 - 1 Sep 2004</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13</a:t>
            </a:fld>
            <a:endParaRPr lang="en-GB"/>
          </a:p>
        </p:txBody>
      </p:sp>
    </p:spTree>
    <p:extLst>
      <p:ext uri="{BB962C8B-B14F-4D97-AF65-F5344CB8AC3E}">
        <p14:creationId xmlns:p14="http://schemas.microsoft.com/office/powerpoint/2010/main" val="2844324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14</a:t>
            </a:fld>
            <a:endParaRPr lang="en-GB"/>
          </a:p>
        </p:txBody>
      </p:sp>
    </p:spTree>
    <p:extLst>
      <p:ext uri="{BB962C8B-B14F-4D97-AF65-F5344CB8AC3E}">
        <p14:creationId xmlns:p14="http://schemas.microsoft.com/office/powerpoint/2010/main" val="1364421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walking with dignitaries through a crowd of students within the grounds of the university. © </a:t>
            </a:r>
            <a:r>
              <a:rPr lang="en-GB" err="1">
                <a:effectLst/>
              </a:rPr>
              <a:t>Alamy</a:t>
            </a:r>
            <a:r>
              <a:rPr lang="en-GB">
                <a:effectLst/>
              </a:rPr>
              <a:t> - G7EDPD - 5 June 1981</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15</a:t>
            </a:fld>
            <a:endParaRPr lang="en-GB"/>
          </a:p>
        </p:txBody>
      </p:sp>
    </p:spTree>
    <p:extLst>
      <p:ext uri="{BB962C8B-B14F-4D97-AF65-F5344CB8AC3E}">
        <p14:creationId xmlns:p14="http://schemas.microsoft.com/office/powerpoint/2010/main" val="3885347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Cripps Hall under construction at the University of Nottingham. © Historic England </a:t>
            </a:r>
            <a:r>
              <a:rPr lang="en-GB" err="1">
                <a:effectLst/>
              </a:rPr>
              <a:t>Archive.John</a:t>
            </a:r>
            <a:r>
              <a:rPr lang="en-GB">
                <a:effectLst/>
              </a:rPr>
              <a:t> Laing Photographic Collection - JLP01/08/051694 - 21 May 1958</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16</a:t>
            </a:fld>
            <a:endParaRPr lang="en-GB"/>
          </a:p>
        </p:txBody>
      </p:sp>
    </p:spTree>
    <p:extLst>
      <p:ext uri="{BB962C8B-B14F-4D97-AF65-F5344CB8AC3E}">
        <p14:creationId xmlns:p14="http://schemas.microsoft.com/office/powerpoint/2010/main" val="1977406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from the south of Cripps Hall at the University of Nottingham. © Historic England </a:t>
            </a:r>
            <a:r>
              <a:rPr lang="en-GB" err="1">
                <a:effectLst/>
              </a:rPr>
              <a:t>Archive.John</a:t>
            </a:r>
            <a:r>
              <a:rPr lang="en-GB">
                <a:effectLst/>
              </a:rPr>
              <a:t> Laing Photographic Collection - JLP01/08/055358 - 11 Sep 1959</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17</a:t>
            </a:fld>
            <a:endParaRPr lang="en-GB"/>
          </a:p>
        </p:txBody>
      </p:sp>
    </p:spTree>
    <p:extLst>
      <p:ext uri="{BB962C8B-B14F-4D97-AF65-F5344CB8AC3E}">
        <p14:creationId xmlns:p14="http://schemas.microsoft.com/office/powerpoint/2010/main" val="819101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the inside of a furnished study in Cripps Hall at the University of Nottingham. © Historic England </a:t>
            </a:r>
            <a:r>
              <a:rPr lang="en-GB" err="1">
                <a:effectLst/>
              </a:rPr>
              <a:t>Archive.John</a:t>
            </a:r>
            <a:r>
              <a:rPr lang="en-GB">
                <a:effectLst/>
              </a:rPr>
              <a:t> Laing Photographic Collection - JLP01/08/056656 - Jan 1960</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18</a:t>
            </a:fld>
            <a:endParaRPr lang="en-GB"/>
          </a:p>
        </p:txBody>
      </p:sp>
    </p:spTree>
    <p:extLst>
      <p:ext uri="{BB962C8B-B14F-4D97-AF65-F5344CB8AC3E}">
        <p14:creationId xmlns:p14="http://schemas.microsoft.com/office/powerpoint/2010/main" val="1812928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19</a:t>
            </a:fld>
            <a:endParaRPr lang="en-GB"/>
          </a:p>
        </p:txBody>
      </p:sp>
    </p:spTree>
    <p:extLst>
      <p:ext uri="{BB962C8B-B14F-4D97-AF65-F5344CB8AC3E}">
        <p14:creationId xmlns:p14="http://schemas.microsoft.com/office/powerpoint/2010/main" val="3410349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Before following the link to your regional Story Map you may wish to discuss with pupils what counties are covered in your region.</a:t>
            </a:r>
          </a:p>
        </p:txBody>
      </p:sp>
      <p:sp>
        <p:nvSpPr>
          <p:cNvPr id="4" name="Slide Number Placeholder 3"/>
          <p:cNvSpPr>
            <a:spLocks noGrp="1"/>
          </p:cNvSpPr>
          <p:nvPr>
            <p:ph type="sldNum" sz="quarter" idx="5"/>
          </p:nvPr>
        </p:nvSpPr>
        <p:spPr/>
        <p:txBody>
          <a:bodyPr/>
          <a:lstStyle/>
          <a:p>
            <a:fld id="{486B9746-1FF2-4A73-B5AA-AE230FBC7BDD}" type="slidenum">
              <a:rPr lang="en-GB" smtClean="0"/>
              <a:t>2</a:t>
            </a:fld>
            <a:endParaRPr lang="en-GB"/>
          </a:p>
        </p:txBody>
      </p:sp>
    </p:spTree>
    <p:extLst>
      <p:ext uri="{BB962C8B-B14F-4D97-AF65-F5344CB8AC3E}">
        <p14:creationId xmlns:p14="http://schemas.microsoft.com/office/powerpoint/2010/main" val="2026196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stands in front of a microphone holding a piece of paper, with Prince Philip and other dignitaries in the background. © </a:t>
            </a:r>
            <a:r>
              <a:rPr lang="en-GB" err="1">
                <a:effectLst/>
              </a:rPr>
              <a:t>Alamy</a:t>
            </a:r>
            <a:r>
              <a:rPr lang="en-GB">
                <a:effectLst/>
              </a:rPr>
              <a:t> - G4HWH3 - 28 July 1977</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20</a:t>
            </a:fld>
            <a:endParaRPr lang="en-GB"/>
          </a:p>
        </p:txBody>
      </p:sp>
    </p:spTree>
    <p:extLst>
      <p:ext uri="{BB962C8B-B14F-4D97-AF65-F5344CB8AC3E}">
        <p14:creationId xmlns:p14="http://schemas.microsoft.com/office/powerpoint/2010/main" val="483031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cathedral, with cars parked on the street in the foreground. © Mrs Gay Evans. </a:t>
            </a:r>
            <a:r>
              <a:rPr lang="en-GB" err="1">
                <a:effectLst/>
              </a:rPr>
              <a:t>Source:Historic</a:t>
            </a:r>
            <a:r>
              <a:rPr lang="en-GB">
                <a:effectLst/>
              </a:rPr>
              <a:t> England Archive - IOE01/11934/25 - 4 Apr 2004</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21</a:t>
            </a:fld>
            <a:endParaRPr lang="en-GB"/>
          </a:p>
        </p:txBody>
      </p:sp>
    </p:spTree>
    <p:extLst>
      <p:ext uri="{BB962C8B-B14F-4D97-AF65-F5344CB8AC3E}">
        <p14:creationId xmlns:p14="http://schemas.microsoft.com/office/powerpoint/2010/main" val="3671145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Queen Street, looking south from the junction with Walker Lane towards the tower of All Saints Church (later Derby Cathedral). Source: Historic </a:t>
            </a:r>
            <a:r>
              <a:rPr lang="en-GB" err="1">
                <a:effectLst/>
              </a:rPr>
              <a:t>EnglandArchive</a:t>
            </a:r>
            <a:r>
              <a:rPr lang="en-GB">
                <a:effectLst/>
              </a:rPr>
              <a:t> - CC78/00062 - 6 Oct 1924</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22</a:t>
            </a:fld>
            <a:endParaRPr lang="en-GB"/>
          </a:p>
        </p:txBody>
      </p:sp>
    </p:spTree>
    <p:extLst>
      <p:ext uri="{BB962C8B-B14F-4D97-AF65-F5344CB8AC3E}">
        <p14:creationId xmlns:p14="http://schemas.microsoft.com/office/powerpoint/2010/main" val="1837672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23</a:t>
            </a:fld>
            <a:endParaRPr lang="en-GB"/>
          </a:p>
        </p:txBody>
      </p:sp>
    </p:spTree>
    <p:extLst>
      <p:ext uri="{BB962C8B-B14F-4D97-AF65-F5344CB8AC3E}">
        <p14:creationId xmlns:p14="http://schemas.microsoft.com/office/powerpoint/2010/main" val="4082286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shakes hands with Alan Duncan, the Conservative MP for Rutland and Melton, as she toured the new National Space Centre. © </a:t>
            </a:r>
            <a:r>
              <a:rPr lang="en-GB" err="1">
                <a:effectLst/>
              </a:rPr>
              <a:t>Alamy</a:t>
            </a:r>
            <a:r>
              <a:rPr lang="en-GB">
                <a:effectLst/>
              </a:rPr>
              <a:t> - G60EPM- 1 August 2002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24</a:t>
            </a:fld>
            <a:endParaRPr lang="en-GB"/>
          </a:p>
        </p:txBody>
      </p:sp>
    </p:spTree>
    <p:extLst>
      <p:ext uri="{BB962C8B-B14F-4D97-AF65-F5344CB8AC3E}">
        <p14:creationId xmlns:p14="http://schemas.microsoft.com/office/powerpoint/2010/main" val="3193301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the space centre, showing how the tower part of it is shaped like a 'rocket', and the flat roof of the other building is decorated to look like the 'swirl' of a galaxy. © Historic England Archive - 27591_024 – 3 September 2012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25</a:t>
            </a:fld>
            <a:endParaRPr lang="en-GB"/>
          </a:p>
        </p:txBody>
      </p:sp>
    </p:spTree>
    <p:extLst>
      <p:ext uri="{BB962C8B-B14F-4D97-AF65-F5344CB8AC3E}">
        <p14:creationId xmlns:p14="http://schemas.microsoft.com/office/powerpoint/2010/main" val="22773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26</a:t>
            </a:fld>
            <a:endParaRPr lang="en-GB"/>
          </a:p>
        </p:txBody>
      </p:sp>
    </p:spTree>
    <p:extLst>
      <p:ext uri="{BB962C8B-B14F-4D97-AF65-F5344CB8AC3E}">
        <p14:creationId xmlns:p14="http://schemas.microsoft.com/office/powerpoint/2010/main" val="1794845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meeting a line of former servicemen, one of which is in a wheelchair, other dignitaries and members of the clergy can be seen in the background. © </a:t>
            </a:r>
            <a:r>
              <a:rPr lang="en-GB" err="1">
                <a:effectLst/>
              </a:rPr>
              <a:t>Alamy</a:t>
            </a:r>
            <a:r>
              <a:rPr lang="en-GB">
                <a:effectLst/>
              </a:rPr>
              <a:t> – J0JPNG - 13 April 2017</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27</a:t>
            </a:fld>
            <a:endParaRPr lang="en-GB"/>
          </a:p>
        </p:txBody>
      </p:sp>
    </p:spTree>
    <p:extLst>
      <p:ext uri="{BB962C8B-B14F-4D97-AF65-F5344CB8AC3E}">
        <p14:creationId xmlns:p14="http://schemas.microsoft.com/office/powerpoint/2010/main" val="1934233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cathedral, with its impressive spire, looking from the south. © Mr Brian Arnold. Source: Historic England Archive - IOE01/05245/13 - 30 Jun 2001</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28</a:t>
            </a:fld>
            <a:endParaRPr lang="en-GB"/>
          </a:p>
        </p:txBody>
      </p:sp>
    </p:spTree>
    <p:extLst>
      <p:ext uri="{BB962C8B-B14F-4D97-AF65-F5344CB8AC3E}">
        <p14:creationId xmlns:p14="http://schemas.microsoft.com/office/powerpoint/2010/main" val="1408937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St Martin's Cathedral in Leicester, seen looking up along the buildings on either side of New Street. © Historic England Archive - AA58/01768 – 1957</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29</a:t>
            </a:fld>
            <a:endParaRPr lang="en-GB"/>
          </a:p>
        </p:txBody>
      </p:sp>
    </p:spTree>
    <p:extLst>
      <p:ext uri="{BB962C8B-B14F-4D97-AF65-F5344CB8AC3E}">
        <p14:creationId xmlns:p14="http://schemas.microsoft.com/office/powerpoint/2010/main" val="1989389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a:solidFill>
                  <a:schemeClr val="tx1"/>
                </a:solidFill>
                <a:effectLst/>
                <a:latin typeface="+mn-lt"/>
                <a:ea typeface="+mn-ea"/>
                <a:cs typeface="+mn-cs"/>
                <a:hlinkClick r:id="rId3"/>
              </a:rPr>
              <a:t>Follow the link to the East Midlands Story Map https://storymaps.arcgis.com/stories/86a3a5067c2f4748b8826823c8f27bbc</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3</a:t>
            </a:fld>
            <a:endParaRPr lang="en-GB"/>
          </a:p>
        </p:txBody>
      </p:sp>
    </p:spTree>
    <p:extLst>
      <p:ext uri="{BB962C8B-B14F-4D97-AF65-F5344CB8AC3E}">
        <p14:creationId xmlns:p14="http://schemas.microsoft.com/office/powerpoint/2010/main" val="352134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30</a:t>
            </a:fld>
            <a:endParaRPr lang="en-GB"/>
          </a:p>
        </p:txBody>
      </p:sp>
    </p:spTree>
    <p:extLst>
      <p:ext uri="{BB962C8B-B14F-4D97-AF65-F5344CB8AC3E}">
        <p14:creationId xmlns:p14="http://schemas.microsoft.com/office/powerpoint/2010/main" val="800607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stands amongst a group of people from the university, two of whom are sat in front of a large number of computer screens. © </a:t>
            </a:r>
            <a:r>
              <a:rPr lang="en-GB" err="1">
                <a:effectLst/>
              </a:rPr>
              <a:t>Alamy</a:t>
            </a:r>
            <a:r>
              <a:rPr lang="en-GB">
                <a:effectLst/>
              </a:rPr>
              <a:t> - GBAM1J - 4 December 2008</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31</a:t>
            </a:fld>
            <a:endParaRPr lang="en-GB"/>
          </a:p>
        </p:txBody>
      </p:sp>
    </p:spTree>
    <p:extLst>
      <p:ext uri="{BB962C8B-B14F-4D97-AF65-F5344CB8AC3E}">
        <p14:creationId xmlns:p14="http://schemas.microsoft.com/office/powerpoint/2010/main" val="950594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showing the mix of historic Victorian buildings and more modern structures, including the Fielding Johnson Building.  © Historic England Archive - 27590_024 – 3 September 2012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32</a:t>
            </a:fld>
            <a:endParaRPr lang="en-GB"/>
          </a:p>
        </p:txBody>
      </p:sp>
    </p:spTree>
    <p:extLst>
      <p:ext uri="{BB962C8B-B14F-4D97-AF65-F5344CB8AC3E}">
        <p14:creationId xmlns:p14="http://schemas.microsoft.com/office/powerpoint/2010/main" val="59939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33</a:t>
            </a:fld>
            <a:endParaRPr lang="en-GB"/>
          </a:p>
        </p:txBody>
      </p:sp>
    </p:spTree>
    <p:extLst>
      <p:ext uri="{BB962C8B-B14F-4D97-AF65-F5344CB8AC3E}">
        <p14:creationId xmlns:p14="http://schemas.microsoft.com/office/powerpoint/2010/main" val="3227895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sits smiling, with her arms outstretched, as the Duchess of Cambridge sits next to her laughing. </a:t>
            </a:r>
            <a:r>
              <a:rPr lang="pt-BR">
                <a:effectLst/>
              </a:rPr>
              <a:t>© Alamy - G5787A - 13 June 2012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34</a:t>
            </a:fld>
            <a:endParaRPr lang="en-GB"/>
          </a:p>
        </p:txBody>
      </p:sp>
    </p:spTree>
    <p:extLst>
      <p:ext uri="{BB962C8B-B14F-4D97-AF65-F5344CB8AC3E}">
        <p14:creationId xmlns:p14="http://schemas.microsoft.com/office/powerpoint/2010/main" val="2880903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hand coloured photo showing the tress and edge of the lake in the park. Source: Historic England Archive - PC06873 - 1901 - 1906 </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35</a:t>
            </a:fld>
            <a:endParaRPr lang="en-GB"/>
          </a:p>
        </p:txBody>
      </p:sp>
    </p:spTree>
    <p:extLst>
      <p:ext uri="{BB962C8B-B14F-4D97-AF65-F5344CB8AC3E}">
        <p14:creationId xmlns:p14="http://schemas.microsoft.com/office/powerpoint/2010/main" val="2927609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36</a:t>
            </a:fld>
            <a:endParaRPr lang="en-GB"/>
          </a:p>
        </p:txBody>
      </p:sp>
    </p:spTree>
    <p:extLst>
      <p:ext uri="{BB962C8B-B14F-4D97-AF65-F5344CB8AC3E}">
        <p14:creationId xmlns:p14="http://schemas.microsoft.com/office/powerpoint/2010/main" val="3221697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Prince Philip and the Duchess of Cambridge arrive at Leicester station for a visit to the city as part of the Diamond Jubilee Tour. The Queen is shaking hands with a man in military uniform. © </a:t>
            </a:r>
            <a:r>
              <a:rPr lang="en-GB" err="1">
                <a:effectLst/>
              </a:rPr>
              <a:t>Alamy</a:t>
            </a:r>
            <a:r>
              <a:rPr lang="en-GB">
                <a:effectLst/>
              </a:rPr>
              <a:t> - G51C0G - 8 March 2012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37</a:t>
            </a:fld>
            <a:endParaRPr lang="en-GB"/>
          </a:p>
        </p:txBody>
      </p:sp>
    </p:spTree>
    <p:extLst>
      <p:ext uri="{BB962C8B-B14F-4D97-AF65-F5344CB8AC3E}">
        <p14:creationId xmlns:p14="http://schemas.microsoft.com/office/powerpoint/2010/main" val="3377467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from the north-west of London Road Station, showing the building partly completed, with a man driving a horse and cart in the foreground. Source: Historic England Archive - OP23154 – 1892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38</a:t>
            </a:fld>
            <a:endParaRPr lang="en-GB"/>
          </a:p>
        </p:txBody>
      </p:sp>
    </p:spTree>
    <p:extLst>
      <p:ext uri="{BB962C8B-B14F-4D97-AF65-F5344CB8AC3E}">
        <p14:creationId xmlns:p14="http://schemas.microsoft.com/office/powerpoint/2010/main" val="2925706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from the south of London Road Station, showing the building partly completed, with a horse-drawn omnibus passing in the street. Source: Historic England Archive - OP23155 - 1892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39</a:t>
            </a:fld>
            <a:endParaRPr lang="en-GB"/>
          </a:p>
        </p:txBody>
      </p:sp>
    </p:spTree>
    <p:extLst>
      <p:ext uri="{BB962C8B-B14F-4D97-AF65-F5344CB8AC3E}">
        <p14:creationId xmlns:p14="http://schemas.microsoft.com/office/powerpoint/2010/main" val="32035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4</a:t>
            </a:fld>
            <a:endParaRPr lang="en-GB"/>
          </a:p>
        </p:txBody>
      </p:sp>
    </p:spTree>
    <p:extLst>
      <p:ext uri="{BB962C8B-B14F-4D97-AF65-F5344CB8AC3E}">
        <p14:creationId xmlns:p14="http://schemas.microsoft.com/office/powerpoint/2010/main" val="2808768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40</a:t>
            </a:fld>
            <a:endParaRPr lang="en-GB"/>
          </a:p>
        </p:txBody>
      </p:sp>
    </p:spTree>
    <p:extLst>
      <p:ext uri="{BB962C8B-B14F-4D97-AF65-F5344CB8AC3E}">
        <p14:creationId xmlns:p14="http://schemas.microsoft.com/office/powerpoint/2010/main" val="4217776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other dignitaries, including the Mayor of Leicester Manjula </a:t>
            </a:r>
            <a:r>
              <a:rPr lang="en-GB" err="1">
                <a:effectLst/>
              </a:rPr>
              <a:t>Sood</a:t>
            </a:r>
            <a:r>
              <a:rPr lang="en-GB">
                <a:effectLst/>
              </a:rPr>
              <a:t>, meet outside The Curve Theatre.  © </a:t>
            </a:r>
            <a:r>
              <a:rPr lang="en-GB" err="1">
                <a:effectLst/>
              </a:rPr>
              <a:t>Alamy</a:t>
            </a:r>
            <a:r>
              <a:rPr lang="en-GB">
                <a:effectLst/>
              </a:rPr>
              <a:t> - GBAM8X - 4 December 2008</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41</a:t>
            </a:fld>
            <a:endParaRPr lang="en-GB"/>
          </a:p>
        </p:txBody>
      </p:sp>
    </p:spTree>
    <p:extLst>
      <p:ext uri="{BB962C8B-B14F-4D97-AF65-F5344CB8AC3E}">
        <p14:creationId xmlns:p14="http://schemas.microsoft.com/office/powerpoint/2010/main" val="1059196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strikingly designed Curve Theatre. Ismail Dale, Historic England - 11 ‎February ‎2022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42</a:t>
            </a:fld>
            <a:endParaRPr lang="en-GB"/>
          </a:p>
        </p:txBody>
      </p:sp>
    </p:spTree>
    <p:extLst>
      <p:ext uri="{BB962C8B-B14F-4D97-AF65-F5344CB8AC3E}">
        <p14:creationId xmlns:p14="http://schemas.microsoft.com/office/powerpoint/2010/main" val="679798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43</a:t>
            </a:fld>
            <a:endParaRPr lang="en-GB"/>
          </a:p>
        </p:txBody>
      </p:sp>
    </p:spTree>
    <p:extLst>
      <p:ext uri="{BB962C8B-B14F-4D97-AF65-F5344CB8AC3E}">
        <p14:creationId xmlns:p14="http://schemas.microsoft.com/office/powerpoint/2010/main" val="10895639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 walks past a line of young men dressed in their blue and white cricket kit. © </a:t>
            </a:r>
            <a:r>
              <a:rPr lang="en-GB" err="1">
                <a:effectLst/>
              </a:rPr>
              <a:t>Alamy</a:t>
            </a:r>
            <a:r>
              <a:rPr lang="en-GB">
                <a:effectLst/>
              </a:rPr>
              <a:t> - G6JN94 - 14 November 2003</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44</a:t>
            </a:fld>
            <a:endParaRPr lang="en-GB"/>
          </a:p>
        </p:txBody>
      </p:sp>
    </p:spTree>
    <p:extLst>
      <p:ext uri="{BB962C8B-B14F-4D97-AF65-F5344CB8AC3E}">
        <p14:creationId xmlns:p14="http://schemas.microsoft.com/office/powerpoint/2010/main" val="3323020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looking up the steps to the entrance to the modern Sir John Ferguson Building. Ismail Dale, Historic England - 15 ‎February ‎2022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45</a:t>
            </a:fld>
            <a:endParaRPr lang="en-GB"/>
          </a:p>
        </p:txBody>
      </p:sp>
    </p:spTree>
    <p:extLst>
      <p:ext uri="{BB962C8B-B14F-4D97-AF65-F5344CB8AC3E}">
        <p14:creationId xmlns:p14="http://schemas.microsoft.com/office/powerpoint/2010/main" val="3831148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46</a:t>
            </a:fld>
            <a:endParaRPr lang="en-GB"/>
          </a:p>
        </p:txBody>
      </p:sp>
    </p:spTree>
    <p:extLst>
      <p:ext uri="{BB962C8B-B14F-4D97-AF65-F5344CB8AC3E}">
        <p14:creationId xmlns:p14="http://schemas.microsoft.com/office/powerpoint/2010/main" val="2259850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holding a bouquet of flowers, talks to Olympic Gold Medallists Jayne </a:t>
            </a:r>
            <a:r>
              <a:rPr lang="en-GB" err="1">
                <a:effectLst/>
              </a:rPr>
              <a:t>Torville</a:t>
            </a:r>
            <a:r>
              <a:rPr lang="en-GB">
                <a:effectLst/>
              </a:rPr>
              <a:t> and Christopher Dean. </a:t>
            </a:r>
            <a:r>
              <a:rPr lang="nl-NL">
                <a:effectLst/>
              </a:rPr>
              <a:t>© Alamy - G60EEN - 31 July 2002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47</a:t>
            </a:fld>
            <a:endParaRPr lang="en-GB"/>
          </a:p>
        </p:txBody>
      </p:sp>
    </p:spTree>
    <p:extLst>
      <p:ext uri="{BB962C8B-B14F-4D97-AF65-F5344CB8AC3E}">
        <p14:creationId xmlns:p14="http://schemas.microsoft.com/office/powerpoint/2010/main" val="3077868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aerial view showing the Ice Centre in the heart of Nottingham City centre. </a:t>
            </a:r>
            <a:r>
              <a:rPr lang="en-GB">
                <a:effectLst/>
              </a:rPr>
              <a:t>© Historic England Archive - 35013_021 - 31 March 2021.</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48</a:t>
            </a:fld>
            <a:endParaRPr lang="en-GB"/>
          </a:p>
        </p:txBody>
      </p:sp>
    </p:spTree>
    <p:extLst>
      <p:ext uri="{BB962C8B-B14F-4D97-AF65-F5344CB8AC3E}">
        <p14:creationId xmlns:p14="http://schemas.microsoft.com/office/powerpoint/2010/main" val="7195442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49</a:t>
            </a:fld>
            <a:endParaRPr lang="en-GB"/>
          </a:p>
        </p:txBody>
      </p:sp>
    </p:spTree>
    <p:extLst>
      <p:ext uri="{BB962C8B-B14F-4D97-AF65-F5344CB8AC3E}">
        <p14:creationId xmlns:p14="http://schemas.microsoft.com/office/powerpoint/2010/main" val="226378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holding an umbrella as she arrives with headmaster Neville Ireland at Loughborough Grammar School to help celebrate its </a:t>
            </a:r>
            <a:r>
              <a:rPr lang="en-GB" err="1">
                <a:effectLst/>
              </a:rPr>
              <a:t>quincentenary</a:t>
            </a:r>
            <a:r>
              <a:rPr lang="en-GB">
                <a:effectLst/>
              </a:rPr>
              <a:t>. © </a:t>
            </a:r>
            <a:r>
              <a:rPr lang="en-GB" err="1">
                <a:effectLst/>
              </a:rPr>
              <a:t>Alamy</a:t>
            </a:r>
            <a:r>
              <a:rPr lang="en-GB">
                <a:effectLst/>
              </a:rPr>
              <a:t> - 2D2X6YJ - 28 June 1996</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5</a:t>
            </a:fld>
            <a:endParaRPr lang="en-GB"/>
          </a:p>
        </p:txBody>
      </p:sp>
    </p:spTree>
    <p:extLst>
      <p:ext uri="{BB962C8B-B14F-4D97-AF65-F5344CB8AC3E}">
        <p14:creationId xmlns:p14="http://schemas.microsoft.com/office/powerpoint/2010/main" val="1732182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stands in a market place meeting members of the Rutland Morris men, wearing their white costumes with colourful bells and sashes. </a:t>
            </a:r>
            <a:r>
              <a:rPr lang="pt-BR">
                <a:effectLst/>
              </a:rPr>
              <a:t>© Alamy - G5E738 - 28 June 2001</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50</a:t>
            </a:fld>
            <a:endParaRPr lang="en-GB"/>
          </a:p>
        </p:txBody>
      </p:sp>
    </p:spTree>
    <p:extLst>
      <p:ext uri="{BB962C8B-B14F-4D97-AF65-F5344CB8AC3E}">
        <p14:creationId xmlns:p14="http://schemas.microsoft.com/office/powerpoint/2010/main" val="1953138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beautiful Victorian drinking fountain, which has a lamp on top, that sits in the centre of the Market Place. © Mr Peter J Ellis. Source: Historic England Archive - IOE01/15325/12 - 10 May 2006</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51</a:t>
            </a:fld>
            <a:endParaRPr lang="en-GB"/>
          </a:p>
        </p:txBody>
      </p:sp>
    </p:spTree>
    <p:extLst>
      <p:ext uri="{BB962C8B-B14F-4D97-AF65-F5344CB8AC3E}">
        <p14:creationId xmlns:p14="http://schemas.microsoft.com/office/powerpoint/2010/main" val="3346097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52</a:t>
            </a:fld>
            <a:endParaRPr lang="en-GB"/>
          </a:p>
        </p:txBody>
      </p:sp>
    </p:spTree>
    <p:extLst>
      <p:ext uri="{BB962C8B-B14F-4D97-AF65-F5344CB8AC3E}">
        <p14:creationId xmlns:p14="http://schemas.microsoft.com/office/powerpoint/2010/main" val="1665479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stands amongst dignitaries and drivers whilst being shown a blue NASCAR racing car on the track at Rockingham Speedway. </a:t>
            </a:r>
            <a:r>
              <a:rPr lang="pt-BR">
                <a:effectLst/>
              </a:rPr>
              <a:t>© Alamy - G5E703 - 28 June 2001</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53</a:t>
            </a:fld>
            <a:endParaRPr lang="en-GB"/>
          </a:p>
        </p:txBody>
      </p:sp>
    </p:spTree>
    <p:extLst>
      <p:ext uri="{BB962C8B-B14F-4D97-AF65-F5344CB8AC3E}">
        <p14:creationId xmlns:p14="http://schemas.microsoft.com/office/powerpoint/2010/main" val="31774788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showing the speedway car racing track and spectator stands. © Historic England Archive - 23953_006 – 23 June 2005</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54</a:t>
            </a:fld>
            <a:endParaRPr lang="en-GB"/>
          </a:p>
        </p:txBody>
      </p:sp>
    </p:spTree>
    <p:extLst>
      <p:ext uri="{BB962C8B-B14F-4D97-AF65-F5344CB8AC3E}">
        <p14:creationId xmlns:p14="http://schemas.microsoft.com/office/powerpoint/2010/main" val="40431257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55</a:t>
            </a:fld>
            <a:endParaRPr lang="en-GB"/>
          </a:p>
        </p:txBody>
      </p:sp>
    </p:spTree>
    <p:extLst>
      <p:ext uri="{BB962C8B-B14F-4D97-AF65-F5344CB8AC3E}">
        <p14:creationId xmlns:p14="http://schemas.microsoft.com/office/powerpoint/2010/main" val="16589851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with the Rev. B. </a:t>
            </a:r>
            <a:r>
              <a:rPr lang="en-GB" err="1">
                <a:effectLst/>
              </a:rPr>
              <a:t>Moffat</a:t>
            </a:r>
            <a:r>
              <a:rPr lang="en-GB">
                <a:effectLst/>
              </a:rPr>
              <a:t>-Pe arriving for a church service, followed by </a:t>
            </a:r>
            <a:r>
              <a:rPr lang="en-GB" err="1">
                <a:effectLst/>
              </a:rPr>
              <a:t>Lieut</a:t>
            </a:r>
            <a:r>
              <a:rPr lang="en-GB">
                <a:effectLst/>
              </a:rPr>
              <a:t>-Col Phillips, Princess Anne, Prince Charles, one of </a:t>
            </a:r>
            <a:r>
              <a:rPr lang="en-GB" err="1">
                <a:effectLst/>
              </a:rPr>
              <a:t>Lieut</a:t>
            </a:r>
            <a:r>
              <a:rPr lang="en-GB">
                <a:effectLst/>
              </a:rPr>
              <a:t>-Col Phillips children and Prince Philip. © </a:t>
            </a:r>
            <a:r>
              <a:rPr lang="en-GB" err="1">
                <a:effectLst/>
              </a:rPr>
              <a:t>Alamy</a:t>
            </a:r>
            <a:r>
              <a:rPr lang="en-GB">
                <a:effectLst/>
              </a:rPr>
              <a:t> - E0MNG9 – 25 March 1956</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56</a:t>
            </a:fld>
            <a:endParaRPr lang="en-GB"/>
          </a:p>
        </p:txBody>
      </p:sp>
    </p:spTree>
    <p:extLst>
      <p:ext uri="{BB962C8B-B14F-4D97-AF65-F5344CB8AC3E}">
        <p14:creationId xmlns:p14="http://schemas.microsoft.com/office/powerpoint/2010/main" val="24827341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across the churchyard, looking towards the Norman church with its characteristic short square tower. © Mrs Anne French. Source: Historic England Archive - IOE01/12918/12 - 3 Aug 2004</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57</a:t>
            </a:fld>
            <a:endParaRPr lang="en-GB"/>
          </a:p>
        </p:txBody>
      </p:sp>
    </p:spTree>
    <p:extLst>
      <p:ext uri="{BB962C8B-B14F-4D97-AF65-F5344CB8AC3E}">
        <p14:creationId xmlns:p14="http://schemas.microsoft.com/office/powerpoint/2010/main" val="38972003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58</a:t>
            </a:fld>
            <a:endParaRPr lang="en-GB"/>
          </a:p>
        </p:txBody>
      </p:sp>
    </p:spTree>
    <p:extLst>
      <p:ext uri="{BB962C8B-B14F-4D97-AF65-F5344CB8AC3E}">
        <p14:creationId xmlns:p14="http://schemas.microsoft.com/office/powerpoint/2010/main" val="8471685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walking next to Earl Spencer in his full military uniform, as they go past crowds of well-wishers outside Kettering Station. © </a:t>
            </a:r>
            <a:r>
              <a:rPr lang="en-GB" err="1">
                <a:effectLst/>
              </a:rPr>
              <a:t>Alamy</a:t>
            </a:r>
            <a:r>
              <a:rPr lang="en-GB">
                <a:effectLst/>
              </a:rPr>
              <a:t> - G520TK - 9 July 1965</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59</a:t>
            </a:fld>
            <a:endParaRPr lang="en-GB"/>
          </a:p>
        </p:txBody>
      </p:sp>
    </p:spTree>
    <p:extLst>
      <p:ext uri="{BB962C8B-B14F-4D97-AF65-F5344CB8AC3E}">
        <p14:creationId xmlns:p14="http://schemas.microsoft.com/office/powerpoint/2010/main" val="39786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lawns, surrounded by some of the magnificent red brick buildings that make up the school. © Mr Brian R </a:t>
            </a:r>
            <a:r>
              <a:rPr lang="en-GB" err="1">
                <a:effectLst/>
              </a:rPr>
              <a:t>Vollar</a:t>
            </a:r>
            <a:r>
              <a:rPr lang="en-GB">
                <a:effectLst/>
              </a:rPr>
              <a:t>. Source: Historic England Archive - IOE01/02118/32- 29 Aug 1999</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6</a:t>
            </a:fld>
            <a:endParaRPr lang="en-GB"/>
          </a:p>
        </p:txBody>
      </p:sp>
    </p:spTree>
    <p:extLst>
      <p:ext uri="{BB962C8B-B14F-4D97-AF65-F5344CB8AC3E}">
        <p14:creationId xmlns:p14="http://schemas.microsoft.com/office/powerpoint/2010/main" val="33531947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ornate red  brick Victorian station with its tall decorative chimneys. © Mr Roger Ashley. Source: Historic England Archive - IOE01/08379/22 - 8 Feb 2002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60</a:t>
            </a:fld>
            <a:endParaRPr lang="en-GB"/>
          </a:p>
        </p:txBody>
      </p:sp>
    </p:spTree>
    <p:extLst>
      <p:ext uri="{BB962C8B-B14F-4D97-AF65-F5344CB8AC3E}">
        <p14:creationId xmlns:p14="http://schemas.microsoft.com/office/powerpoint/2010/main" val="16045628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61</a:t>
            </a:fld>
            <a:endParaRPr lang="en-GB"/>
          </a:p>
        </p:txBody>
      </p:sp>
    </p:spTree>
    <p:extLst>
      <p:ext uri="{BB962C8B-B14F-4D97-AF65-F5344CB8AC3E}">
        <p14:creationId xmlns:p14="http://schemas.microsoft.com/office/powerpoint/2010/main" val="19552159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holding a bunch of flowers, greets well-wishers outside Kettering Station. © </a:t>
            </a:r>
            <a:r>
              <a:rPr lang="en-GB" err="1">
                <a:effectLst/>
              </a:rPr>
              <a:t>Alamy</a:t>
            </a:r>
            <a:r>
              <a:rPr lang="en-GB">
                <a:effectLst/>
              </a:rPr>
              <a:t> - G76MY4 - 10 July 2014</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62</a:t>
            </a:fld>
            <a:endParaRPr lang="en-GB"/>
          </a:p>
        </p:txBody>
      </p:sp>
    </p:spTree>
    <p:extLst>
      <p:ext uri="{BB962C8B-B14F-4D97-AF65-F5344CB8AC3E}">
        <p14:creationId xmlns:p14="http://schemas.microsoft.com/office/powerpoint/2010/main" val="3865689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stone-built Station Master's house at Matlock Town Station. © Ms Julie Woodhouse. Source: Historic England Archive - IOE01/02412/23 - 19 Jan 2001</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63</a:t>
            </a:fld>
            <a:endParaRPr lang="en-GB"/>
          </a:p>
        </p:txBody>
      </p:sp>
    </p:spTree>
    <p:extLst>
      <p:ext uri="{BB962C8B-B14F-4D97-AF65-F5344CB8AC3E}">
        <p14:creationId xmlns:p14="http://schemas.microsoft.com/office/powerpoint/2010/main" val="40162304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64</a:t>
            </a:fld>
            <a:endParaRPr lang="en-GB"/>
          </a:p>
        </p:txBody>
      </p:sp>
    </p:spTree>
    <p:extLst>
      <p:ext uri="{BB962C8B-B14F-4D97-AF65-F5344CB8AC3E}">
        <p14:creationId xmlns:p14="http://schemas.microsoft.com/office/powerpoint/2010/main" val="35567343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opening a curtain to reveal a plaque commemorating the opening of the lift tower. © </a:t>
            </a:r>
            <a:r>
              <a:rPr lang="en-GB" err="1">
                <a:effectLst/>
              </a:rPr>
              <a:t>Alamy</a:t>
            </a:r>
            <a:r>
              <a:rPr lang="en-GB">
                <a:effectLst/>
              </a:rPr>
              <a:t> - G7TKBT - 12 November 1982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65</a:t>
            </a:fld>
            <a:endParaRPr lang="en-GB"/>
          </a:p>
        </p:txBody>
      </p:sp>
    </p:spTree>
    <p:extLst>
      <p:ext uri="{BB962C8B-B14F-4D97-AF65-F5344CB8AC3E}">
        <p14:creationId xmlns:p14="http://schemas.microsoft.com/office/powerpoint/2010/main" val="1858842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127m tall concrete lift tower, towering above the other buildings around it. © Mr Roger Ashley. Source: Historic England Archive - IOE01/14549/01 - 19 Jul 2005</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66</a:t>
            </a:fld>
            <a:endParaRPr lang="en-GB"/>
          </a:p>
        </p:txBody>
      </p:sp>
    </p:spTree>
    <p:extLst>
      <p:ext uri="{BB962C8B-B14F-4D97-AF65-F5344CB8AC3E}">
        <p14:creationId xmlns:p14="http://schemas.microsoft.com/office/powerpoint/2010/main" val="2081970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67</a:t>
            </a:fld>
            <a:endParaRPr lang="en-GB"/>
          </a:p>
        </p:txBody>
      </p:sp>
    </p:spTree>
    <p:extLst>
      <p:ext uri="{BB962C8B-B14F-4D97-AF65-F5344CB8AC3E}">
        <p14:creationId xmlns:p14="http://schemas.microsoft.com/office/powerpoint/2010/main" val="30502567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 is presented with a ceremonial sword by member of the local Sikh community, several of whom are wearing beautiful bright orange turbans. © </a:t>
            </a:r>
            <a:r>
              <a:rPr lang="en-GB" err="1">
                <a:effectLst/>
              </a:rPr>
              <a:t>Alamy</a:t>
            </a:r>
            <a:r>
              <a:rPr lang="en-GB">
                <a:effectLst/>
              </a:rPr>
              <a:t> - G60EK3 - 1 August 2002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68</a:t>
            </a:fld>
            <a:endParaRPr lang="en-GB"/>
          </a:p>
        </p:txBody>
      </p:sp>
    </p:spTree>
    <p:extLst>
      <p:ext uri="{BB962C8B-B14F-4D97-AF65-F5344CB8AC3E}">
        <p14:creationId xmlns:p14="http://schemas.microsoft.com/office/powerpoint/2010/main" val="22385494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image of the feet of Queen and 3 members of the Sikh community. Their feet are bare and the Queen is wearing skin coloured pop-socks. © </a:t>
            </a:r>
            <a:r>
              <a:rPr lang="en-GB" err="1">
                <a:effectLst/>
              </a:rPr>
              <a:t>Alamy</a:t>
            </a:r>
            <a:r>
              <a:rPr lang="en-GB">
                <a:effectLst/>
              </a:rPr>
              <a:t> - G60EMK- 1 August 2002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69</a:t>
            </a:fld>
            <a:endParaRPr lang="en-GB"/>
          </a:p>
        </p:txBody>
      </p:sp>
    </p:spTree>
    <p:extLst>
      <p:ext uri="{BB962C8B-B14F-4D97-AF65-F5344CB8AC3E}">
        <p14:creationId xmlns:p14="http://schemas.microsoft.com/office/powerpoint/2010/main" val="1641325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7</a:t>
            </a:fld>
            <a:endParaRPr lang="en-GB"/>
          </a:p>
        </p:txBody>
      </p:sp>
    </p:spTree>
    <p:extLst>
      <p:ext uri="{BB962C8B-B14F-4D97-AF65-F5344CB8AC3E}">
        <p14:creationId xmlns:p14="http://schemas.microsoft.com/office/powerpoint/2010/main" val="18557886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image of the red  brick, converted textile factory, that is now the Guru Nanak Gurdwara. Ismail Dale, Historic England - 11 ‎February ‎2022</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70</a:t>
            </a:fld>
            <a:endParaRPr lang="en-GB"/>
          </a:p>
        </p:txBody>
      </p:sp>
    </p:spTree>
    <p:extLst>
      <p:ext uri="{BB962C8B-B14F-4D97-AF65-F5344CB8AC3E}">
        <p14:creationId xmlns:p14="http://schemas.microsoft.com/office/powerpoint/2010/main" val="8502617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71</a:t>
            </a:fld>
            <a:endParaRPr lang="en-GB"/>
          </a:p>
        </p:txBody>
      </p:sp>
    </p:spTree>
    <p:extLst>
      <p:ext uri="{BB962C8B-B14F-4D97-AF65-F5344CB8AC3E}">
        <p14:creationId xmlns:p14="http://schemas.microsoft.com/office/powerpoint/2010/main" val="1086023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stands in front of an archway within Lincoln Cathedral to hand out Maundy money to pensioners. She's surrounded by other people, including Yeomen of the Guard dress is their colourful red and gold uniforms. © </a:t>
            </a:r>
            <a:r>
              <a:rPr lang="en-GB" err="1">
                <a:effectLst/>
              </a:rPr>
              <a:t>Alamy</a:t>
            </a:r>
            <a:r>
              <a:rPr lang="en-GB">
                <a:effectLst/>
              </a:rPr>
              <a:t> - G50HF1 - 20 April 2000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72</a:t>
            </a:fld>
            <a:endParaRPr lang="en-GB"/>
          </a:p>
        </p:txBody>
      </p:sp>
    </p:spTree>
    <p:extLst>
      <p:ext uri="{BB962C8B-B14F-4D97-AF65-F5344CB8AC3E}">
        <p14:creationId xmlns:p14="http://schemas.microsoft.com/office/powerpoint/2010/main" val="35751678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looking across the nave of Lincoln Cathedral from an elevated position at the west end. Source: Historic England Archive - CC80/00269 - 1 Jun 1892</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73</a:t>
            </a:fld>
            <a:endParaRPr lang="en-GB"/>
          </a:p>
        </p:txBody>
      </p:sp>
    </p:spTree>
    <p:extLst>
      <p:ext uri="{BB962C8B-B14F-4D97-AF65-F5344CB8AC3E}">
        <p14:creationId xmlns:p14="http://schemas.microsoft.com/office/powerpoint/2010/main" val="8258900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black and white view of the West Front over the surrounding rooftops. </a:t>
            </a:r>
            <a:r>
              <a:rPr lang="en-GB">
                <a:effectLst/>
              </a:rPr>
              <a:t>Source: Historic England Archive - CC98/00004 - 1896 - 1920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74</a:t>
            </a:fld>
            <a:endParaRPr lang="en-GB"/>
          </a:p>
        </p:txBody>
      </p:sp>
    </p:spTree>
    <p:extLst>
      <p:ext uri="{BB962C8B-B14F-4D97-AF65-F5344CB8AC3E}">
        <p14:creationId xmlns:p14="http://schemas.microsoft.com/office/powerpoint/2010/main" val="35561920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Lincoln Cathedral from the south. © Historic England Archive - </a:t>
            </a:r>
            <a:r>
              <a:rPr lang="en-GB" err="1">
                <a:effectLst/>
              </a:rPr>
              <a:t>nmr</a:t>
            </a:r>
            <a:r>
              <a:rPr lang="en-GB">
                <a:effectLst/>
              </a:rPr>
              <a:t> 17307/13 – July 1999</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75</a:t>
            </a:fld>
            <a:endParaRPr lang="en-GB"/>
          </a:p>
        </p:txBody>
      </p:sp>
    </p:spTree>
    <p:extLst>
      <p:ext uri="{BB962C8B-B14F-4D97-AF65-F5344CB8AC3E}">
        <p14:creationId xmlns:p14="http://schemas.microsoft.com/office/powerpoint/2010/main" val="17113288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76</a:t>
            </a:fld>
            <a:endParaRPr lang="en-GB"/>
          </a:p>
        </p:txBody>
      </p:sp>
    </p:spTree>
    <p:extLst>
      <p:ext uri="{BB962C8B-B14F-4D97-AF65-F5344CB8AC3E}">
        <p14:creationId xmlns:p14="http://schemas.microsoft.com/office/powerpoint/2010/main" val="32958409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speaks with a line of Air Cadets dressed in their blue uniforms. © </a:t>
            </a:r>
            <a:r>
              <a:rPr lang="en-GB" err="1">
                <a:effectLst/>
              </a:rPr>
              <a:t>Alamy</a:t>
            </a:r>
            <a:r>
              <a:rPr lang="en-GB">
                <a:effectLst/>
              </a:rPr>
              <a:t> - GBNPX5 - 28 May 2009</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77</a:t>
            </a:fld>
            <a:endParaRPr lang="en-GB"/>
          </a:p>
        </p:txBody>
      </p:sp>
    </p:spTree>
    <p:extLst>
      <p:ext uri="{BB962C8B-B14F-4D97-AF65-F5344CB8AC3E}">
        <p14:creationId xmlns:p14="http://schemas.microsoft.com/office/powerpoint/2010/main" val="12582250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panoramic view of the college showing the main red brick wings attached to the central Hall, with its tower on top. © Historic England Archive - DP001377 - 16 Aug 2005</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78</a:t>
            </a:fld>
            <a:endParaRPr lang="en-GB"/>
          </a:p>
        </p:txBody>
      </p:sp>
    </p:spTree>
    <p:extLst>
      <p:ext uri="{BB962C8B-B14F-4D97-AF65-F5344CB8AC3E}">
        <p14:creationId xmlns:p14="http://schemas.microsoft.com/office/powerpoint/2010/main" val="28198482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79</a:t>
            </a:fld>
            <a:endParaRPr lang="en-GB"/>
          </a:p>
        </p:txBody>
      </p:sp>
    </p:spTree>
    <p:extLst>
      <p:ext uri="{BB962C8B-B14F-4D97-AF65-F5344CB8AC3E}">
        <p14:creationId xmlns:p14="http://schemas.microsoft.com/office/powerpoint/2010/main" val="3593051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whilst holding a bunch of flowers, as the Mayor of Nottingham walks behind her. © </a:t>
            </a:r>
            <a:r>
              <a:rPr lang="en-GB" err="1">
                <a:effectLst/>
              </a:rPr>
              <a:t>Alamy</a:t>
            </a:r>
            <a:r>
              <a:rPr lang="en-GB">
                <a:effectLst/>
              </a:rPr>
              <a:t> - HW51K2 - 21 March 1997</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8</a:t>
            </a:fld>
            <a:endParaRPr lang="en-GB"/>
          </a:p>
        </p:txBody>
      </p:sp>
    </p:spTree>
    <p:extLst>
      <p:ext uri="{BB962C8B-B14F-4D97-AF65-F5344CB8AC3E}">
        <p14:creationId xmlns:p14="http://schemas.microsoft.com/office/powerpoint/2010/main" val="41458883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walking into a room at an Islamic Centre in Scunthorpe, as local Muslims wait to greet her. © </a:t>
            </a:r>
            <a:r>
              <a:rPr lang="en-GB" err="1">
                <a:effectLst/>
              </a:rPr>
              <a:t>Alamy</a:t>
            </a:r>
            <a:r>
              <a:rPr lang="en-GB">
                <a:effectLst/>
              </a:rPr>
              <a:t> - G60DNK - 31 July 2002</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80</a:t>
            </a:fld>
            <a:endParaRPr lang="en-GB"/>
          </a:p>
        </p:txBody>
      </p:sp>
    </p:spTree>
    <p:extLst>
      <p:ext uri="{BB962C8B-B14F-4D97-AF65-F5344CB8AC3E}">
        <p14:creationId xmlns:p14="http://schemas.microsoft.com/office/powerpoint/2010/main" val="39300929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Members of the local community outside the an Islamic Centre, waving Union Jack flags, as they await the arrival of The Queen. © </a:t>
            </a:r>
            <a:r>
              <a:rPr lang="en-GB" err="1">
                <a:effectLst/>
              </a:rPr>
              <a:t>Alamy</a:t>
            </a:r>
            <a:r>
              <a:rPr lang="en-GB">
                <a:effectLst/>
              </a:rPr>
              <a:t> - G60DP8 - 31 July 2002</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81</a:t>
            </a:fld>
            <a:endParaRPr lang="en-GB"/>
          </a:p>
        </p:txBody>
      </p:sp>
    </p:spTree>
    <p:extLst>
      <p:ext uri="{BB962C8B-B14F-4D97-AF65-F5344CB8AC3E}">
        <p14:creationId xmlns:p14="http://schemas.microsoft.com/office/powerpoint/2010/main" val="34075877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red brick Islamic Centre. © Historic England Archive – 25 Feb 2022 </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82</a:t>
            </a:fld>
            <a:endParaRPr lang="en-GB"/>
          </a:p>
        </p:txBody>
      </p:sp>
    </p:spTree>
    <p:extLst>
      <p:ext uri="{BB962C8B-B14F-4D97-AF65-F5344CB8AC3E}">
        <p14:creationId xmlns:p14="http://schemas.microsoft.com/office/powerpoint/2010/main" val="418692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classically styled stone building which houses the Council House. © Mr Peter Holt. Source: Historic England Archive - IOE01/05003/26 - 4 May 2005</a:t>
            </a:r>
            <a:endParaRPr lang="en-GB"/>
          </a:p>
        </p:txBody>
      </p:sp>
      <p:sp>
        <p:nvSpPr>
          <p:cNvPr id="4" name="Slide Number Placeholder 3"/>
          <p:cNvSpPr>
            <a:spLocks noGrp="1"/>
          </p:cNvSpPr>
          <p:nvPr>
            <p:ph type="sldNum" sz="quarter" idx="5"/>
          </p:nvPr>
        </p:nvSpPr>
        <p:spPr/>
        <p:txBody>
          <a:bodyPr/>
          <a:lstStyle/>
          <a:p>
            <a:fld id="{486B9746-1FF2-4A73-B5AA-AE230FBC7BDD}" type="slidenum">
              <a:rPr lang="en-GB" smtClean="0"/>
              <a:t>9</a:t>
            </a:fld>
            <a:endParaRPr lang="en-GB"/>
          </a:p>
        </p:txBody>
      </p:sp>
    </p:spTree>
    <p:extLst>
      <p:ext uri="{BB962C8B-B14F-4D97-AF65-F5344CB8AC3E}">
        <p14:creationId xmlns:p14="http://schemas.microsoft.com/office/powerpoint/2010/main" val="4073225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lvl1pPr>
              <a:defRPr/>
            </a:lvl1pPr>
          </a:lstStyle>
          <a:p>
            <a:r>
              <a:rPr lang="en-US"/>
              <a:t>Click to edit Master title style</a:t>
            </a:r>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lvl1pPr>
              <a:defRPr/>
            </a:lvl1pPr>
            <a:lvl2pPr>
              <a:defRPr/>
            </a:lvl2p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C45328AB-F88D-4E35-9574-7A483A576616}" type="datetimeFigureOut">
              <a:rPr lang="en-GB" smtClean="0"/>
              <a:pPr/>
              <a:t>21/04/2022</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C2089F3F-5BEC-48EF-A374-43719345AFD0}" type="slidenum">
              <a:rPr lang="en-GB" smtClean="0"/>
              <a:pPr/>
              <a:t>‹#›</a:t>
            </a:fld>
            <a:endParaRPr lang="en-GB"/>
          </a:p>
        </p:txBody>
      </p:sp>
    </p:spTree>
    <p:extLst>
      <p:ext uri="{BB962C8B-B14F-4D97-AF65-F5344CB8AC3E}">
        <p14:creationId xmlns:p14="http://schemas.microsoft.com/office/powerpoint/2010/main" val="4096272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C45328AB-F88D-4E35-9574-7A483A576616}"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C2089F3F-5BEC-48EF-A374-43719345AFD0}" type="slidenum">
              <a:rPr lang="en-GB" smtClean="0"/>
              <a:pPr/>
              <a:t>‹#›</a:t>
            </a:fld>
            <a:endParaRPr lang="en-GB"/>
          </a:p>
        </p:txBody>
      </p:sp>
    </p:spTree>
    <p:extLst>
      <p:ext uri="{BB962C8B-B14F-4D97-AF65-F5344CB8AC3E}">
        <p14:creationId xmlns:p14="http://schemas.microsoft.com/office/powerpoint/2010/main" val="384981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C45328AB-F88D-4E35-9574-7A483A576616}"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C2089F3F-5BEC-48EF-A374-43719345AFD0}" type="slidenum">
              <a:rPr lang="en-GB" smtClean="0"/>
              <a:pPr/>
              <a:t>‹#›</a:t>
            </a:fld>
            <a:endParaRPr lang="en-GB"/>
          </a:p>
        </p:txBody>
      </p:sp>
    </p:spTree>
    <p:extLst>
      <p:ext uri="{BB962C8B-B14F-4D97-AF65-F5344CB8AC3E}">
        <p14:creationId xmlns:p14="http://schemas.microsoft.com/office/powerpoint/2010/main" val="86033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C45328AB-F88D-4E35-9574-7A483A576616}" type="datetimeFigureOut">
              <a:rPr lang="en-GB" smtClean="0"/>
              <a:pPr/>
              <a:t>21/04/2022</a:t>
            </a:fld>
            <a:endParaRPr lang="en-GB"/>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C2089F3F-5BEC-48EF-A374-43719345AFD0}" type="slidenum">
              <a:rPr lang="en-GB" smtClean="0"/>
              <a:pPr/>
              <a:t>‹#›</a:t>
            </a:fld>
            <a:endParaRPr lang="en-GB"/>
          </a:p>
        </p:txBody>
      </p:sp>
    </p:spTree>
    <p:extLst>
      <p:ext uri="{BB962C8B-B14F-4D97-AF65-F5344CB8AC3E}">
        <p14:creationId xmlns:p14="http://schemas.microsoft.com/office/powerpoint/2010/main" val="49659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C45328AB-F88D-4E35-9574-7A483A576616}" type="datetimeFigureOut">
              <a:rPr lang="en-GB" smtClean="0"/>
              <a:pPr/>
              <a:t>21/04/2022</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C2089F3F-5BEC-48EF-A374-43719345AFD0}" type="slidenum">
              <a:rPr lang="en-GB" smtClean="0"/>
              <a:pPr/>
              <a:t>‹#›</a:t>
            </a:fld>
            <a:endParaRPr lang="en-GB"/>
          </a:p>
        </p:txBody>
      </p:sp>
    </p:spTree>
    <p:extLst>
      <p:ext uri="{BB962C8B-B14F-4D97-AF65-F5344CB8AC3E}">
        <p14:creationId xmlns:p14="http://schemas.microsoft.com/office/powerpoint/2010/main" val="1184027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C45328AB-F88D-4E35-9574-7A483A576616}"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C2089F3F-5BEC-48EF-A374-43719345AFD0}" type="slidenum">
              <a:rPr lang="en-GB" smtClean="0"/>
              <a:pPr/>
              <a:t>‹#›</a:t>
            </a:fld>
            <a:endParaRPr lang="en-GB"/>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3118740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Tree>
    <p:extLst>
      <p:ext uri="{BB962C8B-B14F-4D97-AF65-F5344CB8AC3E}">
        <p14:creationId xmlns:p14="http://schemas.microsoft.com/office/powerpoint/2010/main" val="1499210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49E3-4613-4974-89D0-4721980D6D96}" type="datetimeFigureOut">
              <a:rPr lang="en-GB" smtClean="0"/>
              <a:t>21/04/2022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128840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p:txBody>
      </p:sp>
      <p:pic>
        <p:nvPicPr>
          <p:cNvPr id="1028" name="Picture 6" descr="HE_logo_CMYK.ai"/>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085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https://historicengland.org.uk/content/docs/education/explorer/platinum-jubilee-activiti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historicengland.org.uk/listing/the-list/list-entry/1207179?section=official-list-entry"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historicengland.org.uk/listing/the-list/list-entry/1254542?section=official-list-entry"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historicengland.org.uk/listing/the-list/list-entry/1228277?section=official-list-entry"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spacecentre.co.uk/"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historicengland.org.uk/listing/the-list/list-entry/1183725?section=official-list-entry"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torymaps.arcgis.com/stories/86a3a5067c2f4748b8826823c8f27bbc"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hyperlink" Target="https://historicengland.org.uk/listing/the-list/list-entry/1074782?section=official-list-entry"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committee.nottinghamcity.gov.uk/documents/s105394/DD3936%20Appendix%202.10%20Asset%20Assessment%20for%20recommendations%20to%20add.pdf"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historicengland.org.uk/listing/the-list/list-entry/1300217?section=official-list-entry"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historicengland.org.uk/listing/the-list/list-entry/1074554?section=official-list-entry"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storyofleicester.info/leisure-entertainment/curve/"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www.ecb.co.uk/about/what-we-do/england-cricket"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National_Ice_Centre"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historicengland.org.uk/listing/the-list/list-entry/1361449?section=official-list-entry"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www.racingcircuits.info/europe/united-kingdom/rockingham.html"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historicengland.org.uk/listing/the-list/list-entry/1061473?section=official-list-entry"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historicengland.org.uk/listing/the-list/list-entry/1372596?section=official-list-entry"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historicengland.org.uk/listing/the-list/list-entry/1270993?section=official-list-entry"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historicengland.org.uk/listing/the-list/list-entry/1031518?section=official-list-entry"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s://www2.le.ac.uk/departments/archaeology/research/previous-research-projects/mapping-faith/faith-trail/guru-nanak-dev-ji-gurdwara"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historicengland.org.uk/listing/the-list/list-entry/1270582?section=official-list-entry"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historicengland.org.uk/listing/the-list/list-entry/1388680?section=official-list-entry"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s://historicengland.org.uk/listing/the-list/list-entry/1254079?section=official-list-entry" TargetMode="External"/><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9556" y="1844824"/>
            <a:ext cx="7992888" cy="4278094"/>
          </a:xfrm>
          <a:prstGeom prst="rect">
            <a:avLst/>
          </a:prstGeom>
          <a:solidFill>
            <a:schemeClr val="accent3">
              <a:lumMod val="20000"/>
              <a:lumOff val="80000"/>
            </a:schemeClr>
          </a:solidFill>
        </p:spPr>
        <p:txBody>
          <a:bodyPr wrap="square">
            <a:spAutoFit/>
          </a:bodyPr>
          <a:lstStyle/>
          <a:p>
            <a:r>
              <a:rPr lang="en-GB" sz="1600" b="1">
                <a:latin typeface="Arial" panose="020B0604020202020204" pitchFamily="34" charset="0"/>
              </a:rPr>
              <a:t>Key Stage 2: History &amp; Geography</a:t>
            </a:r>
            <a:endParaRPr lang="en-GB" sz="1600">
              <a:latin typeface="Arial" panose="020B0604020202020204" pitchFamily="34" charset="0"/>
            </a:endParaRPr>
          </a:p>
          <a:p>
            <a:endParaRPr lang="en-GB" sz="1600">
              <a:latin typeface="Arial" panose="020B0604020202020204" pitchFamily="34" charset="0"/>
            </a:endParaRPr>
          </a:p>
          <a:p>
            <a:r>
              <a:rPr lang="en-GB" sz="1600" b="1">
                <a:latin typeface="Arial" panose="020B0604020202020204" pitchFamily="34" charset="0"/>
              </a:rPr>
              <a:t>Learning Aims and Outcomes</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understand more about the role of the Queen by exploring the Story Map of  some of her visits to different places across England</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learn about the Queen’s visits to significant places/events in their region of the country through her 70-year reign</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develop a sense of place through mapwork</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can identify regions of England and locate places in the region they live in</a:t>
            </a:r>
          </a:p>
          <a:p>
            <a:pPr marL="342900" indent="-342900">
              <a:buFont typeface="Arial" pitchFamily="34" charset="0"/>
              <a:buChar char="•"/>
            </a:pPr>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take part in celebrating a significant historical event</a:t>
            </a:r>
          </a:p>
          <a:p>
            <a:endParaRPr lang="en-GB" sz="2000">
              <a:solidFill>
                <a:srgbClr val="000000"/>
              </a:solidFill>
              <a:latin typeface="Arial" panose="020B0604020202020204" pitchFamily="34" charset="0"/>
            </a:endParaRPr>
          </a:p>
          <a:p>
            <a:r>
              <a:rPr lang="en-US" sz="1200">
                <a:latin typeface="Arial" panose="020B0604020202020204" pitchFamily="34" charset="0"/>
              </a:rPr>
              <a:t>This learning resource supports the Historic England </a:t>
            </a:r>
            <a:r>
              <a:rPr lang="en-US" sz="1200">
                <a:solidFill>
                  <a:srgbClr val="FF0000"/>
                </a:solidFill>
                <a:latin typeface="Arial" panose="020B0604020202020204" pitchFamily="34" charset="0"/>
                <a:hlinkClick r:id="rId3"/>
              </a:rPr>
              <a:t>Platinum Jubilee Story Map</a:t>
            </a:r>
            <a:r>
              <a:rPr lang="en-US" sz="1200">
                <a:solidFill>
                  <a:srgbClr val="FF0000"/>
                </a:solidFill>
                <a:latin typeface="Arial" panose="020B0604020202020204" pitchFamily="34" charset="0"/>
              </a:rPr>
              <a:t> </a:t>
            </a:r>
            <a:r>
              <a:rPr lang="en-US" sz="1200">
                <a:latin typeface="Arial" panose="020B0604020202020204" pitchFamily="34" charset="0"/>
              </a:rPr>
              <a:t>&amp; </a:t>
            </a:r>
            <a:r>
              <a:rPr lang="en-US" sz="1200">
                <a:latin typeface="Arial" panose="020B0604020202020204" pitchFamily="34" charset="0"/>
                <a:hlinkClick r:id="rId4"/>
              </a:rPr>
              <a:t>Platinum Jubilee Activities PPT</a:t>
            </a:r>
            <a:endParaRPr lang="en-GB" sz="1200">
              <a:latin typeface="Arial" panose="020B0604020202020204" pitchFamily="34" charset="0"/>
            </a:endParaRPr>
          </a:p>
        </p:txBody>
      </p:sp>
      <p:sp>
        <p:nvSpPr>
          <p:cNvPr id="3" name="Rectangle 2">
            <a:extLst>
              <a:ext uri="{FF2B5EF4-FFF2-40B4-BE49-F238E27FC236}">
                <a16:creationId xmlns:a16="http://schemas.microsoft.com/office/drawing/2014/main" id="{34BC83BB-3224-4192-A1FE-4D1CC53D63D8}"/>
              </a:ext>
            </a:extLst>
          </p:cNvPr>
          <p:cNvSpPr/>
          <p:nvPr/>
        </p:nvSpPr>
        <p:spPr>
          <a:xfrm>
            <a:off x="1883532" y="620689"/>
            <a:ext cx="8424936" cy="954107"/>
          </a:xfrm>
          <a:prstGeom prst="rect">
            <a:avLst/>
          </a:prstGeom>
        </p:spPr>
        <p:txBody>
          <a:bodyPr wrap="square">
            <a:spAutoFit/>
          </a:bodyPr>
          <a:lstStyle/>
          <a:p>
            <a:pPr algn="ctr"/>
            <a:r>
              <a:rPr lang="en-GB" sz="2800">
                <a:latin typeface="Arial" panose="020B0604020202020204" pitchFamily="34" charset="0"/>
              </a:rPr>
              <a:t>Queen Elizabeth II Platinum Jubilee </a:t>
            </a:r>
          </a:p>
          <a:p>
            <a:pPr algn="ctr"/>
            <a:r>
              <a:rPr lang="en-GB" sz="2800">
                <a:latin typeface="Arial" panose="020B0604020202020204" pitchFamily="34" charset="0"/>
              </a:rPr>
              <a:t>Story Map – East Midlands Region Images</a:t>
            </a:r>
          </a:p>
        </p:txBody>
      </p:sp>
      <p:pic>
        <p:nvPicPr>
          <p:cNvPr id="5" name="Picture 4">
            <a:extLst>
              <a:ext uri="{FF2B5EF4-FFF2-40B4-BE49-F238E27FC236}">
                <a16:creationId xmlns:a16="http://schemas.microsoft.com/office/drawing/2014/main" id="{C55F1A9E-48E7-42AD-9899-40DDB59618FF}"/>
              </a:ext>
            </a:extLst>
          </p:cNvPr>
          <p:cNvPicPr>
            <a:picLocks noChangeAspect="1"/>
          </p:cNvPicPr>
          <p:nvPr/>
        </p:nvPicPr>
        <p:blipFill>
          <a:blip r:embed="rId5"/>
          <a:stretch>
            <a:fillRect/>
          </a:stretch>
        </p:blipFill>
        <p:spPr>
          <a:xfrm>
            <a:off x="9418050" y="350660"/>
            <a:ext cx="890418" cy="864075"/>
          </a:xfrm>
          <a:prstGeom prst="rect">
            <a:avLst/>
          </a:prstGeom>
        </p:spPr>
      </p:pic>
    </p:spTree>
    <p:extLst>
      <p:ext uri="{BB962C8B-B14F-4D97-AF65-F5344CB8AC3E}">
        <p14:creationId xmlns:p14="http://schemas.microsoft.com/office/powerpoint/2010/main" val="1507773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erior view showing the second floor council chamber of Council House, Nottingham. ">
            <a:extLst>
              <a:ext uri="{FF2B5EF4-FFF2-40B4-BE49-F238E27FC236}">
                <a16:creationId xmlns:a16="http://schemas.microsoft.com/office/drawing/2014/main" id="{5BD1BDE0-0A49-4770-9B61-173C3BE39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199" y="651753"/>
            <a:ext cx="9143603" cy="6080496"/>
          </a:xfrm>
          <a:prstGeom prst="rect">
            <a:avLst/>
          </a:prstGeom>
        </p:spPr>
      </p:pic>
    </p:spTree>
    <p:extLst>
      <p:ext uri="{BB962C8B-B14F-4D97-AF65-F5344CB8AC3E}">
        <p14:creationId xmlns:p14="http://schemas.microsoft.com/office/powerpoint/2010/main" val="1512726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EC0BF7-C384-4DC4-9526-F4D4D4864738}"/>
              </a:ext>
            </a:extLst>
          </p:cNvPr>
          <p:cNvSpPr/>
          <p:nvPr/>
        </p:nvSpPr>
        <p:spPr>
          <a:xfrm>
            <a:off x="398834" y="1305342"/>
            <a:ext cx="8745166" cy="4247317"/>
          </a:xfrm>
          <a:prstGeom prst="rect">
            <a:avLst/>
          </a:prstGeom>
        </p:spPr>
        <p:txBody>
          <a:bodyPr wrap="square">
            <a:spAutoFit/>
          </a:bodyPr>
          <a:lstStyle/>
          <a:p>
            <a:r>
              <a:rPr lang="en-GB" b="1">
                <a:solidFill>
                  <a:srgbClr val="555555"/>
                </a:solidFill>
                <a:latin typeface="Arial" panose="020B0604020202020204" pitchFamily="34" charset="0"/>
              </a:rPr>
              <a:t>Mansfield Old Town Hall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and Prince Philip went on a walkabout along West Gate, stopping outside the Old Town Hall, on the occasion of her Silver Jubilee </a:t>
            </a:r>
            <a:r>
              <a:rPr lang="en-GB"/>
              <a:t>on 28 July 1977</a:t>
            </a:r>
            <a:r>
              <a:rPr lang="en-GB">
                <a:solidFill>
                  <a:srgbClr val="000000"/>
                </a:solidFill>
                <a:latin typeface="Arial" panose="020B0604020202020204" pitchFamily="34" charset="0"/>
              </a:rPr>
              <a:t>. Later she officially opened the new Mansfield Library.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Old Town Hall was completed in 1836 and replaced the old Moot Hall. The building was visited by George V and Queen Mary in 1914 and again in 1928.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With the development of coal mining in the early 20</a:t>
            </a:r>
            <a:r>
              <a:rPr lang="en-GB" baseline="30000">
                <a:solidFill>
                  <a:srgbClr val="000000"/>
                </a:solidFill>
                <a:latin typeface="Arial" panose="020B0604020202020204" pitchFamily="34" charset="0"/>
              </a:rPr>
              <a:t> </a:t>
            </a:r>
            <a:r>
              <a:rPr lang="en-GB" baseline="30000" err="1">
                <a:solidFill>
                  <a:srgbClr val="000000"/>
                </a:solidFill>
                <a:latin typeface="Arial" panose="020B0604020202020204" pitchFamily="34" charset="0"/>
              </a:rPr>
              <a:t>th</a:t>
            </a:r>
            <a:r>
              <a:rPr lang="en-GB" baseline="30000">
                <a:solidFill>
                  <a:srgbClr val="000000"/>
                </a:solidFill>
                <a:latin typeface="Arial" panose="020B0604020202020204" pitchFamily="34" charset="0"/>
              </a:rPr>
              <a:t> </a:t>
            </a:r>
            <a:r>
              <a:rPr lang="en-GB">
                <a:solidFill>
                  <a:srgbClr val="000000"/>
                </a:solidFill>
                <a:latin typeface="Arial" panose="020B0604020202020204" pitchFamily="34" charset="0"/>
              </a:rPr>
              <a:t> Century the town grew and the Town Hall became the headquarters of the new Borough Council. It was requisitioned in the Second World War by the War Office and became the seat to the District Council in 1974.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905703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licewoman shepherds young children as they present posies to the Queen a walkabout in Mansfield. ">
            <a:extLst>
              <a:ext uri="{FF2B5EF4-FFF2-40B4-BE49-F238E27FC236}">
                <a16:creationId xmlns:a16="http://schemas.microsoft.com/office/drawing/2014/main" id="{D8A849C4-82F0-4973-8D38-BECE6C09F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830" y="689023"/>
            <a:ext cx="8560340" cy="6017919"/>
          </a:xfrm>
          <a:prstGeom prst="rect">
            <a:avLst/>
          </a:prstGeom>
        </p:spPr>
      </p:pic>
    </p:spTree>
    <p:extLst>
      <p:ext uri="{BB962C8B-B14F-4D97-AF65-F5344CB8AC3E}">
        <p14:creationId xmlns:p14="http://schemas.microsoft.com/office/powerpoint/2010/main" val="3318521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classically styled, stone built, Town Hall. ">
            <a:extLst>
              <a:ext uri="{FF2B5EF4-FFF2-40B4-BE49-F238E27FC236}">
                <a16:creationId xmlns:a16="http://schemas.microsoft.com/office/drawing/2014/main" id="{F7C24B89-C054-4461-A39D-6F124A546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469" y="731445"/>
            <a:ext cx="8981062" cy="5990368"/>
          </a:xfrm>
          <a:prstGeom prst="rect">
            <a:avLst/>
          </a:prstGeom>
        </p:spPr>
      </p:pic>
    </p:spTree>
    <p:extLst>
      <p:ext uri="{BB962C8B-B14F-4D97-AF65-F5344CB8AC3E}">
        <p14:creationId xmlns:p14="http://schemas.microsoft.com/office/powerpoint/2010/main" val="3876798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2B466-4E30-4AB8-9124-7EDBE74501B7}"/>
              </a:ext>
            </a:extLst>
          </p:cNvPr>
          <p:cNvSpPr/>
          <p:nvPr/>
        </p:nvSpPr>
        <p:spPr>
          <a:xfrm>
            <a:off x="418289" y="1028343"/>
            <a:ext cx="8725711" cy="5355312"/>
          </a:xfrm>
          <a:prstGeom prst="rect">
            <a:avLst/>
          </a:prstGeom>
        </p:spPr>
        <p:txBody>
          <a:bodyPr wrap="square">
            <a:spAutoFit/>
          </a:bodyPr>
          <a:lstStyle/>
          <a:p>
            <a:r>
              <a:rPr lang="en-GB" b="1">
                <a:solidFill>
                  <a:srgbClr val="555555"/>
                </a:solidFill>
                <a:latin typeface="Arial" panose="020B0604020202020204" pitchFamily="34" charset="0"/>
              </a:rPr>
              <a:t>University of Nottingham, Cripps Hall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originally visited the University Park Campus in July 1977. She visited the university again </a:t>
            </a:r>
            <a:r>
              <a:rPr lang="en-GB"/>
              <a:t>on 5 June 1981 </a:t>
            </a:r>
            <a:r>
              <a:rPr lang="en-GB">
                <a:solidFill>
                  <a:srgbClr val="000000"/>
                </a:solidFill>
                <a:latin typeface="Arial" panose="020B0604020202020204" pitchFamily="34" charset="0"/>
              </a:rPr>
              <a:t>to unveil a plaque to commemorate the foundation of University College and returned in 1999 to open the University Jubilee Campus.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Cripps Hall of residence was built between1957-59. It was designed by </a:t>
            </a:r>
            <a:r>
              <a:rPr lang="en-GB" err="1">
                <a:solidFill>
                  <a:srgbClr val="000000"/>
                </a:solidFill>
                <a:latin typeface="Arial" panose="020B0604020202020204" pitchFamily="34" charset="0"/>
              </a:rPr>
              <a:t>Farquaharson</a:t>
            </a:r>
            <a:r>
              <a:rPr lang="en-GB">
                <a:solidFill>
                  <a:srgbClr val="000000"/>
                </a:solidFill>
                <a:latin typeface="Arial" panose="020B0604020202020204" pitchFamily="34" charset="0"/>
              </a:rPr>
              <a:t>, McMorran &amp; Whitby and endowed by Cyril Thomas Cripps. Sir Cyril Thomas Cripps (1892-1979), established the family firm, Pianoforte Supplies Limited, in 1919. The firm made metal components for pianos, and subsequently grew into a major supplier of metal fittings for other trades, especially the motor industry.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Cripps family established the Cripps Foundation in 1956. The charity has made many large gifts to universities, colleges, schools, churches, hospitals and museums, including the University of Nottingham.</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812298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walking with dignitaries through a crowd of students within the grounds of the university. ">
            <a:extLst>
              <a:ext uri="{FF2B5EF4-FFF2-40B4-BE49-F238E27FC236}">
                <a16:creationId xmlns:a16="http://schemas.microsoft.com/office/drawing/2014/main" id="{F697EA4C-B85A-4C77-A6DC-B7C7E3B2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274" y="680103"/>
            <a:ext cx="9043452" cy="6031982"/>
          </a:xfrm>
          <a:prstGeom prst="rect">
            <a:avLst/>
          </a:prstGeom>
        </p:spPr>
      </p:pic>
    </p:spTree>
    <p:extLst>
      <p:ext uri="{BB962C8B-B14F-4D97-AF65-F5344CB8AC3E}">
        <p14:creationId xmlns:p14="http://schemas.microsoft.com/office/powerpoint/2010/main" val="714105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Cripps Hall under construction at the University of Nottingham. ">
            <a:extLst>
              <a:ext uri="{FF2B5EF4-FFF2-40B4-BE49-F238E27FC236}">
                <a16:creationId xmlns:a16="http://schemas.microsoft.com/office/drawing/2014/main" id="{563BF408-C518-4C43-8298-D2E2EEBD9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792" y="692106"/>
            <a:ext cx="7952416" cy="6019979"/>
          </a:xfrm>
          <a:prstGeom prst="rect">
            <a:avLst/>
          </a:prstGeom>
        </p:spPr>
      </p:pic>
    </p:spTree>
    <p:extLst>
      <p:ext uri="{BB962C8B-B14F-4D97-AF65-F5344CB8AC3E}">
        <p14:creationId xmlns:p14="http://schemas.microsoft.com/office/powerpoint/2010/main" val="475803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from the south of Cripps Hall at the University of Nottingham. ">
            <a:extLst>
              <a:ext uri="{FF2B5EF4-FFF2-40B4-BE49-F238E27FC236}">
                <a16:creationId xmlns:a16="http://schemas.microsoft.com/office/drawing/2014/main" id="{54DF28AD-C1AA-4A44-BADD-37A3E325F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858" y="662992"/>
            <a:ext cx="7966285" cy="6078276"/>
          </a:xfrm>
          <a:prstGeom prst="rect">
            <a:avLst/>
          </a:prstGeom>
        </p:spPr>
      </p:pic>
    </p:spTree>
    <p:extLst>
      <p:ext uri="{BB962C8B-B14F-4D97-AF65-F5344CB8AC3E}">
        <p14:creationId xmlns:p14="http://schemas.microsoft.com/office/powerpoint/2010/main" val="1657613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inside of a furnished study in Cripps Hall at the University of Nottingham. ">
            <a:extLst>
              <a:ext uri="{FF2B5EF4-FFF2-40B4-BE49-F238E27FC236}">
                <a16:creationId xmlns:a16="http://schemas.microsoft.com/office/drawing/2014/main" id="{B4C87D92-6F2C-4BD1-A295-E184A291E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437" y="688284"/>
            <a:ext cx="7989126" cy="6023801"/>
          </a:xfrm>
          <a:prstGeom prst="rect">
            <a:avLst/>
          </a:prstGeom>
        </p:spPr>
      </p:pic>
    </p:spTree>
    <p:extLst>
      <p:ext uri="{BB962C8B-B14F-4D97-AF65-F5344CB8AC3E}">
        <p14:creationId xmlns:p14="http://schemas.microsoft.com/office/powerpoint/2010/main" val="1245926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E12114-DF21-478B-8DD9-1BAC2B5A4EBB}"/>
              </a:ext>
            </a:extLst>
          </p:cNvPr>
          <p:cNvSpPr/>
          <p:nvPr/>
        </p:nvSpPr>
        <p:spPr>
          <a:xfrm>
            <a:off x="418289" y="1305342"/>
            <a:ext cx="8725711" cy="4524315"/>
          </a:xfrm>
          <a:prstGeom prst="rect">
            <a:avLst/>
          </a:prstGeom>
        </p:spPr>
        <p:txBody>
          <a:bodyPr wrap="square">
            <a:spAutoFit/>
          </a:bodyPr>
          <a:lstStyle/>
          <a:p>
            <a:r>
              <a:rPr lang="en-GB" b="1">
                <a:solidFill>
                  <a:srgbClr val="555555"/>
                </a:solidFill>
                <a:latin typeface="Arial" panose="020B0604020202020204" pitchFamily="34" charset="0"/>
              </a:rPr>
              <a:t>Derby Cathedral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Derby </a:t>
            </a:r>
            <a:r>
              <a:rPr lang="en-GB"/>
              <a:t>on 28 July 1977 </a:t>
            </a:r>
            <a:r>
              <a:rPr lang="en-GB">
                <a:solidFill>
                  <a:srgbClr val="000000"/>
                </a:solidFill>
                <a:latin typeface="Arial" panose="020B0604020202020204" pitchFamily="34" charset="0"/>
              </a:rPr>
              <a:t>during her Silver Jubilee Tour and presented Letters of Patent to Derby and the town became a city. She first visited Derby in 1949, when she was still a princess.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Church of All Saints was founded in 943 and became a Cathedral in 1927.  The tower was built early in the sixteenth century, although the body of the church is Georgian and was designed by James Gibbs in 1725.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Cathedral has many interesting features: a tomb to Bess of Hardwick, a memorial to Florence Nightingale, a wrought iron screen by Robert Bakewell and the oldest ring of ten bells in the world, which ring as a </a:t>
            </a:r>
            <a:r>
              <a:rPr lang="en-GB" err="1">
                <a:solidFill>
                  <a:srgbClr val="000000"/>
                </a:solidFill>
                <a:latin typeface="Arial" panose="020B0604020202020204" pitchFamily="34" charset="0"/>
              </a:rPr>
              <a:t>carillion</a:t>
            </a:r>
            <a:r>
              <a:rPr lang="en-GB">
                <a:solidFill>
                  <a:srgbClr val="000000"/>
                </a:solidFill>
                <a:latin typeface="Arial" panose="020B0604020202020204" pitchFamily="34" charset="0"/>
              </a:rPr>
              <a:t> 3 times a day and has seven different tunes.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087463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showing the counties included in the East Midlands Region. These are Derbyshire, Nottinghamshire, Lincolnshire, Leicestershire, Rutland &amp; Northamptonshire.&#10;">
            <a:extLst>
              <a:ext uri="{FF2B5EF4-FFF2-40B4-BE49-F238E27FC236}">
                <a16:creationId xmlns:a16="http://schemas.microsoft.com/office/drawing/2014/main" id="{E620F782-681C-4E63-A69F-CF598BD71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592" y="0"/>
            <a:ext cx="8322816" cy="6858000"/>
          </a:xfrm>
          <a:prstGeom prst="rect">
            <a:avLst/>
          </a:prstGeom>
        </p:spPr>
      </p:pic>
    </p:spTree>
    <p:extLst>
      <p:ext uri="{BB962C8B-B14F-4D97-AF65-F5344CB8AC3E}">
        <p14:creationId xmlns:p14="http://schemas.microsoft.com/office/powerpoint/2010/main" val="269448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tands in front of a microphone holding a piece of paper, with Prince Philip and other dignitaries in the background. ">
            <a:extLst>
              <a:ext uri="{FF2B5EF4-FFF2-40B4-BE49-F238E27FC236}">
                <a16:creationId xmlns:a16="http://schemas.microsoft.com/office/drawing/2014/main" id="{61CBD79B-6AD5-435A-92E0-5D5DE926F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603" y="725927"/>
            <a:ext cx="8882795" cy="5995886"/>
          </a:xfrm>
          <a:prstGeom prst="rect">
            <a:avLst/>
          </a:prstGeom>
        </p:spPr>
      </p:pic>
    </p:spTree>
    <p:extLst>
      <p:ext uri="{BB962C8B-B14F-4D97-AF65-F5344CB8AC3E}">
        <p14:creationId xmlns:p14="http://schemas.microsoft.com/office/powerpoint/2010/main" val="3737475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cathedral, with cars parked on the street in the foreground. ">
            <a:extLst>
              <a:ext uri="{FF2B5EF4-FFF2-40B4-BE49-F238E27FC236}">
                <a16:creationId xmlns:a16="http://schemas.microsoft.com/office/drawing/2014/main" id="{4FD972C5-6938-4B5B-B11E-FE89A0C69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695" y="663827"/>
            <a:ext cx="9068611" cy="6048764"/>
          </a:xfrm>
          <a:prstGeom prst="rect">
            <a:avLst/>
          </a:prstGeom>
        </p:spPr>
      </p:pic>
    </p:spTree>
    <p:extLst>
      <p:ext uri="{BB962C8B-B14F-4D97-AF65-F5344CB8AC3E}">
        <p14:creationId xmlns:p14="http://schemas.microsoft.com/office/powerpoint/2010/main" val="2629245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Queen Street, looking south from the junction with Walker Lane towards the tower of All Saints Church (later Derby Cathedral). ">
            <a:extLst>
              <a:ext uri="{FF2B5EF4-FFF2-40B4-BE49-F238E27FC236}">
                <a16:creationId xmlns:a16="http://schemas.microsoft.com/office/drawing/2014/main" id="{1CCB7CA4-BAD8-4E3C-BF03-B4A9E9D11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535" y="155643"/>
            <a:ext cx="5000475" cy="6585626"/>
          </a:xfrm>
          <a:prstGeom prst="rect">
            <a:avLst/>
          </a:prstGeom>
        </p:spPr>
      </p:pic>
    </p:spTree>
    <p:extLst>
      <p:ext uri="{BB962C8B-B14F-4D97-AF65-F5344CB8AC3E}">
        <p14:creationId xmlns:p14="http://schemas.microsoft.com/office/powerpoint/2010/main" val="1942057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C7204B-6AF0-4F07-B7CD-620234257941}"/>
              </a:ext>
            </a:extLst>
          </p:cNvPr>
          <p:cNvSpPr/>
          <p:nvPr/>
        </p:nvSpPr>
        <p:spPr>
          <a:xfrm>
            <a:off x="418289" y="1443841"/>
            <a:ext cx="8725711" cy="3970318"/>
          </a:xfrm>
          <a:prstGeom prst="rect">
            <a:avLst/>
          </a:prstGeom>
        </p:spPr>
        <p:txBody>
          <a:bodyPr wrap="square">
            <a:spAutoFit/>
          </a:bodyPr>
          <a:lstStyle/>
          <a:p>
            <a:r>
              <a:rPr lang="en-GB" b="1">
                <a:solidFill>
                  <a:srgbClr val="555555"/>
                </a:solidFill>
                <a:latin typeface="Arial" panose="020B0604020202020204" pitchFamily="34" charset="0"/>
              </a:rPr>
              <a:t>The National Space Centre, Leicester</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the newly opened National Space Centre during her Golden Jubilee year </a:t>
            </a:r>
            <a:r>
              <a:rPr lang="en-GB"/>
              <a:t>on 1 August</a:t>
            </a:r>
            <a:r>
              <a:rPr lang="en-GB">
                <a:solidFill>
                  <a:srgbClr val="000000"/>
                </a:solidFill>
                <a:latin typeface="Arial" panose="020B0604020202020204" pitchFamily="34" charset="0"/>
              </a:rPr>
              <a:t> 2002.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building has a semi-transparent cladding and is the only place to house upright space rockets indoors.  The tower part of it is shaped like a 'rocket', and the flat roof of the other building is decorated to look like the 'swirl' of a galaxy.</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As well as the Queen, the building has hosted many important visitors including the astronauts Buzz Aldrin and Tim Peake. The National Space Centre also hosts a space research project with the University of Leicester Space Research Centre.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the </a:t>
            </a:r>
            <a:r>
              <a:rPr lang="en-GB">
                <a:solidFill>
                  <a:srgbClr val="000000"/>
                </a:solidFill>
                <a:latin typeface="Arial" panose="020B0604020202020204" pitchFamily="34" charset="0"/>
                <a:hlinkClick r:id="rId3"/>
              </a:rPr>
              <a:t>Space Centre</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744411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hakes hands with Alan Duncan, the Conservative MP for Rutland and Melton, as she toured the new National Space Centre. ">
            <a:extLst>
              <a:ext uri="{FF2B5EF4-FFF2-40B4-BE49-F238E27FC236}">
                <a16:creationId xmlns:a16="http://schemas.microsoft.com/office/drawing/2014/main" id="{CC72284E-3A59-4752-97D4-C9F5CAA6A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153" y="724071"/>
            <a:ext cx="8297694" cy="5982637"/>
          </a:xfrm>
          <a:prstGeom prst="rect">
            <a:avLst/>
          </a:prstGeom>
        </p:spPr>
      </p:pic>
    </p:spTree>
    <p:extLst>
      <p:ext uri="{BB962C8B-B14F-4D97-AF65-F5344CB8AC3E}">
        <p14:creationId xmlns:p14="http://schemas.microsoft.com/office/powerpoint/2010/main" val="3277946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space centre, showing how the tower part of it is shaped like a 'rocket', and the flat roof of the other building is decorated to look like the 'swirl' of a galaxy. ">
            <a:extLst>
              <a:ext uri="{FF2B5EF4-FFF2-40B4-BE49-F238E27FC236}">
                <a16:creationId xmlns:a16="http://schemas.microsoft.com/office/drawing/2014/main" id="{CF70C1CC-F168-4978-9FC4-E195AAA6C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047" y="735287"/>
            <a:ext cx="8953906" cy="5972255"/>
          </a:xfrm>
          <a:prstGeom prst="rect">
            <a:avLst/>
          </a:prstGeom>
        </p:spPr>
      </p:pic>
    </p:spTree>
    <p:extLst>
      <p:ext uri="{BB962C8B-B14F-4D97-AF65-F5344CB8AC3E}">
        <p14:creationId xmlns:p14="http://schemas.microsoft.com/office/powerpoint/2010/main" val="825297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35E9B8-CE8A-4A89-8330-D1D5AD1C2311}"/>
              </a:ext>
            </a:extLst>
          </p:cNvPr>
          <p:cNvSpPr/>
          <p:nvPr/>
        </p:nvSpPr>
        <p:spPr>
          <a:xfrm>
            <a:off x="447472" y="1305342"/>
            <a:ext cx="8696528" cy="4524315"/>
          </a:xfrm>
          <a:prstGeom prst="rect">
            <a:avLst/>
          </a:prstGeom>
        </p:spPr>
        <p:txBody>
          <a:bodyPr wrap="square">
            <a:spAutoFit/>
          </a:bodyPr>
          <a:lstStyle/>
          <a:p>
            <a:r>
              <a:rPr lang="en-GB" b="1">
                <a:solidFill>
                  <a:srgbClr val="555555"/>
                </a:solidFill>
                <a:latin typeface="Arial" panose="020B0604020202020204" pitchFamily="34" charset="0"/>
              </a:rPr>
              <a:t>St Martin's Cathedral, Leicester</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accompanied by Prince Philip, visited Leicester Cathedral for the annual Royal Maundy Service on 13 April 2017, during which she gave Maundy Money to 91 men and 91 women – one for each of The Queen's 91 years of age.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cathedral was originally the Parish Church of St Martin’s and is thought to be on the site of a Roman temple.  It was originally built by the Saxons in the twelfth century and rebuilt and enlarged through the thirteen the fifteenth century.  During this time, it was a ‘civic church’ popular with guilds and merchants and is adjacent to Leicester Guild Hall.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It was substantially rebuilt by the Victorian architect Raphael Brandon. The church officially became a Leicester Cathedral in 1929 when Leicester achieved city status.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676903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meeting a line of former servicemen, one of which is in a wheelchair, other dignitaries and members of the clergy can be seen in the background. ">
            <a:extLst>
              <a:ext uri="{FF2B5EF4-FFF2-40B4-BE49-F238E27FC236}">
                <a16:creationId xmlns:a16="http://schemas.microsoft.com/office/drawing/2014/main" id="{253B2F81-199A-4571-8B03-0A02922D0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690" y="649531"/>
            <a:ext cx="9116621" cy="6062553"/>
          </a:xfrm>
          <a:prstGeom prst="rect">
            <a:avLst/>
          </a:prstGeom>
        </p:spPr>
      </p:pic>
    </p:spTree>
    <p:extLst>
      <p:ext uri="{BB962C8B-B14F-4D97-AF65-F5344CB8AC3E}">
        <p14:creationId xmlns:p14="http://schemas.microsoft.com/office/powerpoint/2010/main" val="3756697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cathedral, with its impressive spire, looking from the south. ">
            <a:extLst>
              <a:ext uri="{FF2B5EF4-FFF2-40B4-BE49-F238E27FC236}">
                <a16:creationId xmlns:a16="http://schemas.microsoft.com/office/drawing/2014/main" id="{0AA20FD5-65FE-40C3-9F92-40A472EB5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791" y="136186"/>
            <a:ext cx="4390418" cy="6585627"/>
          </a:xfrm>
          <a:prstGeom prst="rect">
            <a:avLst/>
          </a:prstGeom>
        </p:spPr>
      </p:pic>
    </p:spTree>
    <p:extLst>
      <p:ext uri="{BB962C8B-B14F-4D97-AF65-F5344CB8AC3E}">
        <p14:creationId xmlns:p14="http://schemas.microsoft.com/office/powerpoint/2010/main" val="2699201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St Martin's Cathedral in Leicester, seen looking up along the buildings on either side of New Street. ">
            <a:extLst>
              <a:ext uri="{FF2B5EF4-FFF2-40B4-BE49-F238E27FC236}">
                <a16:creationId xmlns:a16="http://schemas.microsoft.com/office/drawing/2014/main" id="{5756650B-DF31-40AB-8510-B3A06C4C6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6589" y="126460"/>
            <a:ext cx="5018822" cy="6614808"/>
          </a:xfrm>
          <a:prstGeom prst="rect">
            <a:avLst/>
          </a:prstGeom>
        </p:spPr>
      </p:pic>
    </p:spTree>
    <p:extLst>
      <p:ext uri="{BB962C8B-B14F-4D97-AF65-F5344CB8AC3E}">
        <p14:creationId xmlns:p14="http://schemas.microsoft.com/office/powerpoint/2010/main" val="2466199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with pins showing the places the Queen has visited in the East Midlands, plus 15 thumbnail size images of the Queen visiting these places.">
            <a:hlinkClick r:id="rId3"/>
            <a:extLst>
              <a:ext uri="{FF2B5EF4-FFF2-40B4-BE49-F238E27FC236}">
                <a16:creationId xmlns:a16="http://schemas.microsoft.com/office/drawing/2014/main" id="{9CF2BCEE-6899-4140-9A8D-B277D2F46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57" y="0"/>
            <a:ext cx="11125200" cy="6858000"/>
          </a:xfrm>
          <a:prstGeom prst="rect">
            <a:avLst/>
          </a:prstGeom>
        </p:spPr>
      </p:pic>
    </p:spTree>
    <p:extLst>
      <p:ext uri="{BB962C8B-B14F-4D97-AF65-F5344CB8AC3E}">
        <p14:creationId xmlns:p14="http://schemas.microsoft.com/office/powerpoint/2010/main" val="344367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2BF86A-140C-436F-B2E2-3E6D1A6EA755}"/>
              </a:ext>
            </a:extLst>
          </p:cNvPr>
          <p:cNvSpPr/>
          <p:nvPr/>
        </p:nvSpPr>
        <p:spPr>
          <a:xfrm>
            <a:off x="408562" y="751344"/>
            <a:ext cx="8735438" cy="5355312"/>
          </a:xfrm>
          <a:prstGeom prst="rect">
            <a:avLst/>
          </a:prstGeom>
        </p:spPr>
        <p:txBody>
          <a:bodyPr wrap="square">
            <a:spAutoFit/>
          </a:bodyPr>
          <a:lstStyle/>
          <a:p>
            <a:r>
              <a:rPr lang="en-GB" b="1">
                <a:solidFill>
                  <a:srgbClr val="555555"/>
                </a:solidFill>
                <a:latin typeface="Arial" panose="020B0604020202020204" pitchFamily="34" charset="0"/>
              </a:rPr>
              <a:t>Fielding Johnson Building, University of Leicester </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originally visited the University of Leicester in 1958, a year after the University received the Royal Charter. On 4 December 2008 the Queen, accompanied by Prince Philip, returned to open the David Wilson Building, which adjoins the earlier Fielding Johnson Building.</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Fielding Johnson Building, built in 1837, was originally the Leicestershire County Lunatic Asylum, the first public provision of care for pauper ‘lunatics’ (an all-encompassing term used at the time for many mentally and physically debilitating illnesses).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University was founded as Leicester, Leicestershire and Rutland University College in 1921. The site was donated by a local businessman, Thomas Fielding Johnson, in order to create a living memorial for all local people who made sacrifices during the First World War. This is reflected in the University's motto Ut </a:t>
            </a:r>
            <a:r>
              <a:rPr lang="en-GB" err="1">
                <a:solidFill>
                  <a:srgbClr val="000000"/>
                </a:solidFill>
                <a:latin typeface="Arial" panose="020B0604020202020204" pitchFamily="34" charset="0"/>
              </a:rPr>
              <a:t>vitam</a:t>
            </a:r>
            <a:r>
              <a:rPr lang="en-GB">
                <a:solidFill>
                  <a:srgbClr val="000000"/>
                </a:solidFill>
                <a:latin typeface="Arial" panose="020B0604020202020204" pitchFamily="34" charset="0"/>
              </a:rPr>
              <a:t> </a:t>
            </a:r>
            <a:r>
              <a:rPr lang="en-GB" err="1">
                <a:solidFill>
                  <a:srgbClr val="000000"/>
                </a:solidFill>
                <a:latin typeface="Arial" panose="020B0604020202020204" pitchFamily="34" charset="0"/>
              </a:rPr>
              <a:t>habeant</a:t>
            </a:r>
            <a:r>
              <a:rPr lang="en-GB">
                <a:solidFill>
                  <a:srgbClr val="000000"/>
                </a:solidFill>
                <a:latin typeface="Arial" panose="020B0604020202020204" pitchFamily="34" charset="0"/>
              </a:rPr>
              <a:t> – 'so that they may have life’.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402770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tands amongst a group of people from the university, two of whom are sat in front of a large number of computer screens. ">
            <a:extLst>
              <a:ext uri="{FF2B5EF4-FFF2-40B4-BE49-F238E27FC236}">
                <a16:creationId xmlns:a16="http://schemas.microsoft.com/office/drawing/2014/main" id="{FC298D62-E53F-4722-95CA-F7F050D8E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8723" y="701721"/>
            <a:ext cx="8610837" cy="6010364"/>
          </a:xfrm>
          <a:prstGeom prst="rect">
            <a:avLst/>
          </a:prstGeom>
        </p:spPr>
      </p:pic>
    </p:spTree>
    <p:extLst>
      <p:ext uri="{BB962C8B-B14F-4D97-AF65-F5344CB8AC3E}">
        <p14:creationId xmlns:p14="http://schemas.microsoft.com/office/powerpoint/2010/main" val="3640269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mix of historic Victorian buildings and more modern structures, including the Fielding Johnson Building.  ">
            <a:extLst>
              <a:ext uri="{FF2B5EF4-FFF2-40B4-BE49-F238E27FC236}">
                <a16:creationId xmlns:a16="http://schemas.microsoft.com/office/drawing/2014/main" id="{914E8EA8-6A5F-4AF5-B828-EB5574918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333" y="709256"/>
            <a:ext cx="8971334" cy="5983880"/>
          </a:xfrm>
          <a:prstGeom prst="rect">
            <a:avLst/>
          </a:prstGeom>
        </p:spPr>
      </p:pic>
    </p:spTree>
    <p:extLst>
      <p:ext uri="{BB962C8B-B14F-4D97-AF65-F5344CB8AC3E}">
        <p14:creationId xmlns:p14="http://schemas.microsoft.com/office/powerpoint/2010/main" val="2733855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CF27B7-4B59-4481-B6B5-986CEC8F96A3}"/>
              </a:ext>
            </a:extLst>
          </p:cNvPr>
          <p:cNvSpPr/>
          <p:nvPr/>
        </p:nvSpPr>
        <p:spPr>
          <a:xfrm>
            <a:off x="398834" y="1166843"/>
            <a:ext cx="8745166" cy="4801314"/>
          </a:xfrm>
          <a:prstGeom prst="rect">
            <a:avLst/>
          </a:prstGeom>
        </p:spPr>
        <p:txBody>
          <a:bodyPr wrap="square">
            <a:spAutoFit/>
          </a:bodyPr>
          <a:lstStyle/>
          <a:p>
            <a:r>
              <a:rPr lang="en-GB" b="1">
                <a:solidFill>
                  <a:srgbClr val="555555"/>
                </a:solidFill>
                <a:latin typeface="Arial" panose="020B0604020202020204" pitchFamily="34" charset="0"/>
              </a:rPr>
              <a:t>Vernon Park, Nottingham</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and the Duchess of Cambridge visited Vernon Park to see a children’s sports day during a Diamond Jubilee visit on 13 June 2012.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park was originally in the grounds of Vernon House owned by Charles Cox, a local industrialist. In 1901 he sold the house and parkland to the Corporation of Nottingham, who open the whole estate as a public recreation ground. In 194 it was requisitioned by the War Department for defence purposes.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park was awarded Fields in Trust status. The Queen Elizabeth Fields in Trust Charity exists to protect parks and green places for local communities. The charity was founded by the Duke of York, later King George VI, in 1925, who became the first President. This royal link continues today with Her Majesty the Queen as Patron since 1952.</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3"/>
              </a:rPr>
              <a:t>Vernon Park</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074776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its smiling, with her arms outstretched, as the Duchess of Cambridge sits next to her laughing. ">
            <a:extLst>
              <a:ext uri="{FF2B5EF4-FFF2-40B4-BE49-F238E27FC236}">
                <a16:creationId xmlns:a16="http://schemas.microsoft.com/office/drawing/2014/main" id="{774A9C08-8AD4-42B5-B338-3A9430A37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796" y="706567"/>
            <a:ext cx="7986409" cy="6013767"/>
          </a:xfrm>
          <a:prstGeom prst="rect">
            <a:avLst/>
          </a:prstGeom>
        </p:spPr>
      </p:pic>
    </p:spTree>
    <p:extLst>
      <p:ext uri="{BB962C8B-B14F-4D97-AF65-F5344CB8AC3E}">
        <p14:creationId xmlns:p14="http://schemas.microsoft.com/office/powerpoint/2010/main" val="1676049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coloured photo showing the tress and edge of the lake in the park. ">
            <a:extLst>
              <a:ext uri="{FF2B5EF4-FFF2-40B4-BE49-F238E27FC236}">
                <a16:creationId xmlns:a16="http://schemas.microsoft.com/office/drawing/2014/main" id="{2EE7A50B-6420-49B3-8231-05AEDA0AC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583" y="657181"/>
            <a:ext cx="9542835" cy="6040614"/>
          </a:xfrm>
          <a:prstGeom prst="rect">
            <a:avLst/>
          </a:prstGeom>
        </p:spPr>
      </p:pic>
    </p:spTree>
    <p:extLst>
      <p:ext uri="{BB962C8B-B14F-4D97-AF65-F5344CB8AC3E}">
        <p14:creationId xmlns:p14="http://schemas.microsoft.com/office/powerpoint/2010/main" val="1892235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FACD76-4ECA-479F-91E6-CE9414A60E71}"/>
              </a:ext>
            </a:extLst>
          </p:cNvPr>
          <p:cNvSpPr/>
          <p:nvPr/>
        </p:nvSpPr>
        <p:spPr>
          <a:xfrm>
            <a:off x="379379" y="1028343"/>
            <a:ext cx="8764621" cy="4801314"/>
          </a:xfrm>
          <a:prstGeom prst="rect">
            <a:avLst/>
          </a:prstGeom>
        </p:spPr>
        <p:txBody>
          <a:bodyPr wrap="square">
            <a:spAutoFit/>
          </a:bodyPr>
          <a:lstStyle/>
          <a:p>
            <a:r>
              <a:rPr lang="en-GB" b="1">
                <a:solidFill>
                  <a:srgbClr val="555555"/>
                </a:solidFill>
                <a:latin typeface="Arial" panose="020B0604020202020204" pitchFamily="34" charset="0"/>
              </a:rPr>
              <a:t>Leicester Station</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Prince Philip and the Duchess of Cambridge arrived at Leicester station for a visit to the city as part of the Diamond Jubilee Tour on 8 March 2012.</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present Leicester Station was opened in 1892 and completed in 1895. It was designed by the architect Charles </a:t>
            </a:r>
            <a:r>
              <a:rPr lang="en-GB" err="1">
                <a:solidFill>
                  <a:srgbClr val="000000"/>
                </a:solidFill>
                <a:latin typeface="Arial" panose="020B0604020202020204" pitchFamily="34" charset="0"/>
              </a:rPr>
              <a:t>Trubshaw</a:t>
            </a:r>
            <a:r>
              <a:rPr lang="en-GB">
                <a:solidFill>
                  <a:srgbClr val="000000"/>
                </a:solidFill>
                <a:latin typeface="Arial" panose="020B0604020202020204" pitchFamily="34" charset="0"/>
              </a:rPr>
              <a:t>. An earlier Midland Railway was first used on 4 May 1840, when a train of four first and six second-class carriages, pulled by the </a:t>
            </a:r>
            <a:r>
              <a:rPr lang="en-GB" i="1">
                <a:solidFill>
                  <a:srgbClr val="000000"/>
                </a:solidFill>
                <a:latin typeface="Arial" panose="020B0604020202020204" pitchFamily="34" charset="0"/>
              </a:rPr>
              <a:t>Leopard</a:t>
            </a:r>
            <a:r>
              <a:rPr lang="en-GB">
                <a:solidFill>
                  <a:srgbClr val="000000"/>
                </a:solidFill>
                <a:latin typeface="Arial" panose="020B0604020202020204" pitchFamily="34" charset="0"/>
              </a:rPr>
              <a:t> steam engine, arrived from Nottingham.</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Leicester was one of the first cities to be served by a railway, when the Leicester and </a:t>
            </a:r>
            <a:r>
              <a:rPr lang="en-GB" err="1">
                <a:solidFill>
                  <a:srgbClr val="000000"/>
                </a:solidFill>
                <a:latin typeface="Arial" panose="020B0604020202020204" pitchFamily="34" charset="0"/>
              </a:rPr>
              <a:t>Swannington</a:t>
            </a:r>
            <a:r>
              <a:rPr lang="en-GB">
                <a:solidFill>
                  <a:srgbClr val="000000"/>
                </a:solidFill>
                <a:latin typeface="Arial" panose="020B0604020202020204" pitchFamily="34" charset="0"/>
              </a:rPr>
              <a:t> Railway built its terminus station at West Bridge on the western side of Leicester in 1832. The Leicester and </a:t>
            </a:r>
            <a:r>
              <a:rPr lang="en-GB" err="1">
                <a:solidFill>
                  <a:srgbClr val="000000"/>
                </a:solidFill>
                <a:latin typeface="Arial" panose="020B0604020202020204" pitchFamily="34" charset="0"/>
              </a:rPr>
              <a:t>Swannington</a:t>
            </a:r>
            <a:r>
              <a:rPr lang="en-GB">
                <a:solidFill>
                  <a:srgbClr val="000000"/>
                </a:solidFill>
                <a:latin typeface="Arial" panose="020B0604020202020204" pitchFamily="34" charset="0"/>
              </a:rPr>
              <a:t> Railway was later absorbed by the Midland Railway. Between 185 and 1950 Leicester had seven railway stations, the current Leicester Station is the only one still in use.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447408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Prince Philip and the Duchess of Cambridge arrive at Leicester station for a visit to the city as part of the Diamond Jubilee Tour. The Queen is shaking hands with a man in military uniform. ">
            <a:extLst>
              <a:ext uri="{FF2B5EF4-FFF2-40B4-BE49-F238E27FC236}">
                <a16:creationId xmlns:a16="http://schemas.microsoft.com/office/drawing/2014/main" id="{8079A953-558F-4E5D-AB2B-E4B7DB946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435" y="703303"/>
            <a:ext cx="8835131" cy="5999054"/>
          </a:xfrm>
          <a:prstGeom prst="rect">
            <a:avLst/>
          </a:prstGeom>
        </p:spPr>
      </p:pic>
    </p:spTree>
    <p:extLst>
      <p:ext uri="{BB962C8B-B14F-4D97-AF65-F5344CB8AC3E}">
        <p14:creationId xmlns:p14="http://schemas.microsoft.com/office/powerpoint/2010/main" val="2354860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from the north-west of London Road Station, showing the building partly completed, with a man driving a horse and cart in the foreground. ">
            <a:extLst>
              <a:ext uri="{FF2B5EF4-FFF2-40B4-BE49-F238E27FC236}">
                <a16:creationId xmlns:a16="http://schemas.microsoft.com/office/drawing/2014/main" id="{748B66BF-66B0-47B2-AAE1-A17CCBAE7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057" y="636593"/>
            <a:ext cx="9165887" cy="6095315"/>
          </a:xfrm>
          <a:prstGeom prst="rect">
            <a:avLst/>
          </a:prstGeom>
        </p:spPr>
      </p:pic>
    </p:spTree>
    <p:extLst>
      <p:ext uri="{BB962C8B-B14F-4D97-AF65-F5344CB8AC3E}">
        <p14:creationId xmlns:p14="http://schemas.microsoft.com/office/powerpoint/2010/main" val="3878372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from the south of London Road Station, showing the building partly completed, with a horse-drawn omnibus passing in the street. ">
            <a:extLst>
              <a:ext uri="{FF2B5EF4-FFF2-40B4-BE49-F238E27FC236}">
                <a16:creationId xmlns:a16="http://schemas.microsoft.com/office/drawing/2014/main" id="{29D5BD23-A457-4A17-B1B7-D64B9940E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872" y="669718"/>
            <a:ext cx="8978257" cy="6042367"/>
          </a:xfrm>
          <a:prstGeom prst="rect">
            <a:avLst/>
          </a:prstGeom>
        </p:spPr>
      </p:pic>
    </p:spTree>
    <p:extLst>
      <p:ext uri="{BB962C8B-B14F-4D97-AF65-F5344CB8AC3E}">
        <p14:creationId xmlns:p14="http://schemas.microsoft.com/office/powerpoint/2010/main" val="4203050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84AF64-61C2-49DE-8EB2-ADD9A6C8BF8C}"/>
              </a:ext>
            </a:extLst>
          </p:cNvPr>
          <p:cNvSpPr/>
          <p:nvPr/>
        </p:nvSpPr>
        <p:spPr>
          <a:xfrm>
            <a:off x="428017" y="1720840"/>
            <a:ext cx="8715983" cy="3416320"/>
          </a:xfrm>
          <a:prstGeom prst="rect">
            <a:avLst/>
          </a:prstGeom>
        </p:spPr>
        <p:txBody>
          <a:bodyPr wrap="square">
            <a:spAutoFit/>
          </a:bodyPr>
          <a:lstStyle/>
          <a:p>
            <a:r>
              <a:rPr lang="en-GB" b="1">
                <a:solidFill>
                  <a:srgbClr val="555555"/>
                </a:solidFill>
                <a:latin typeface="Arial" panose="020B0604020202020204" pitchFamily="34" charset="0"/>
              </a:rPr>
              <a:t>Loughborough Grammar School</a:t>
            </a:r>
          </a:p>
          <a:p>
            <a:endParaRPr lang="en-GB" b="1">
              <a:solidFill>
                <a:srgbClr val="555555"/>
              </a:solidFill>
              <a:latin typeface="Arial" panose="020B0604020202020204" pitchFamily="34" charset="0"/>
            </a:endParaRPr>
          </a:p>
          <a:p>
            <a:r>
              <a:rPr lang="en-GB"/>
              <a:t>On 28 June </a:t>
            </a:r>
            <a:r>
              <a:rPr lang="en-GB">
                <a:solidFill>
                  <a:srgbClr val="000000"/>
                </a:solidFill>
                <a:latin typeface="Arial" panose="020B0604020202020204" pitchFamily="34" charset="0"/>
              </a:rPr>
              <a:t>1996 the Queen officially opened a new English and Drama Centre at the school. It was built as part of its </a:t>
            </a:r>
            <a:r>
              <a:rPr lang="en-GB" err="1">
                <a:solidFill>
                  <a:srgbClr val="000000"/>
                </a:solidFill>
                <a:latin typeface="Arial" panose="020B0604020202020204" pitchFamily="34" charset="0"/>
              </a:rPr>
              <a:t>Quincentenary</a:t>
            </a:r>
            <a:r>
              <a:rPr lang="en-GB">
                <a:solidFill>
                  <a:srgbClr val="000000"/>
                </a:solidFill>
                <a:latin typeface="Arial" panose="020B0604020202020204" pitchFamily="34" charset="0"/>
              </a:rPr>
              <a:t>, which it celebrated in 1995.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Founded in 1495, by Thomas Burton, a prosperous wool merchant, Loughborough Grammar Schools is one of the oldest schools in the country.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It was originally founded in the Parish Church in the centre of Loughborough but moved to its present site in 1852. The buildings were Grade II listed in the 1980’s.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101421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B19325-ABE5-4802-BE99-24377E19A74F}"/>
              </a:ext>
            </a:extLst>
          </p:cNvPr>
          <p:cNvSpPr/>
          <p:nvPr/>
        </p:nvSpPr>
        <p:spPr>
          <a:xfrm>
            <a:off x="437745" y="1720840"/>
            <a:ext cx="8706255" cy="3416320"/>
          </a:xfrm>
          <a:prstGeom prst="rect">
            <a:avLst/>
          </a:prstGeom>
        </p:spPr>
        <p:txBody>
          <a:bodyPr wrap="square">
            <a:spAutoFit/>
          </a:bodyPr>
          <a:lstStyle/>
          <a:p>
            <a:r>
              <a:rPr lang="en-GB" b="1">
                <a:solidFill>
                  <a:srgbClr val="555555"/>
                </a:solidFill>
                <a:latin typeface="Arial" panose="020B0604020202020204" pitchFamily="34" charset="0"/>
              </a:rPr>
              <a:t>The Curve Theatre, Leicester </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and Prince Philip officially opened the Curve theatre during a visit to Leicester on 4 December 2008.</a:t>
            </a:r>
            <a:r>
              <a:rPr lang="en-GB" b="1">
                <a:solidFill>
                  <a:srgbClr val="000000"/>
                </a:solidFill>
                <a:latin typeface="Arial" panose="020B0604020202020204" pitchFamily="34" charset="0"/>
              </a:rPr>
              <a:t> </a:t>
            </a:r>
            <a:r>
              <a:rPr lang="en-GB">
                <a:solidFill>
                  <a:srgbClr val="000000"/>
                </a:solidFill>
                <a:latin typeface="Arial" panose="020B0604020202020204" pitchFamily="34" charset="0"/>
              </a:rPr>
              <a:t>She met the Mayor of Leicester Manjula </a:t>
            </a:r>
            <a:r>
              <a:rPr lang="en-GB" err="1">
                <a:solidFill>
                  <a:srgbClr val="000000"/>
                </a:solidFill>
                <a:latin typeface="Arial" panose="020B0604020202020204" pitchFamily="34" charset="0"/>
              </a:rPr>
              <a:t>Sood</a:t>
            </a:r>
            <a:r>
              <a:rPr lang="en-GB">
                <a:solidFill>
                  <a:srgbClr val="000000"/>
                </a:solidFill>
                <a:latin typeface="Arial" panose="020B0604020202020204" pitchFamily="34" charset="0"/>
              </a:rPr>
              <a:t> during a visit to the city's new Curve theatre.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project started in 2005 and in 2008 it won the RIBA award for its innovative design.  A cornerstone for regeneration of the St George’s Conservation area, in the heart of Leicester’s Cultural Quarter, the £61 million project contains an auditorium with up to 800 seats and a studio which seats up to 400.</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3"/>
              </a:rPr>
              <a:t>The Curve</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671967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other dignitaries, including the Mayor of Leicester Manjula Sood, meet outside The Curve Theatre.  ">
            <a:extLst>
              <a:ext uri="{FF2B5EF4-FFF2-40B4-BE49-F238E27FC236}">
                <a16:creationId xmlns:a16="http://schemas.microsoft.com/office/drawing/2014/main" id="{7AD6455C-E8E8-4CD5-98EF-1B0FAE72C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559" y="119582"/>
            <a:ext cx="5966882" cy="6641141"/>
          </a:xfrm>
          <a:prstGeom prst="rect">
            <a:avLst/>
          </a:prstGeom>
        </p:spPr>
      </p:pic>
    </p:spTree>
    <p:extLst>
      <p:ext uri="{BB962C8B-B14F-4D97-AF65-F5344CB8AC3E}">
        <p14:creationId xmlns:p14="http://schemas.microsoft.com/office/powerpoint/2010/main" val="2156020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strikingly designed Curve Theatre. ">
            <a:extLst>
              <a:ext uri="{FF2B5EF4-FFF2-40B4-BE49-F238E27FC236}">
                <a16:creationId xmlns:a16="http://schemas.microsoft.com/office/drawing/2014/main" id="{4D0D875E-D8C2-425A-B286-FA52B25E3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217" y="629866"/>
            <a:ext cx="8135566" cy="6101674"/>
          </a:xfrm>
          <a:prstGeom prst="rect">
            <a:avLst/>
          </a:prstGeom>
        </p:spPr>
      </p:pic>
    </p:spTree>
    <p:extLst>
      <p:ext uri="{BB962C8B-B14F-4D97-AF65-F5344CB8AC3E}">
        <p14:creationId xmlns:p14="http://schemas.microsoft.com/office/powerpoint/2010/main" val="1931980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4FC26-C712-40A2-9F03-E10CDCE1CB6B}"/>
              </a:ext>
            </a:extLst>
          </p:cNvPr>
          <p:cNvSpPr/>
          <p:nvPr/>
        </p:nvSpPr>
        <p:spPr>
          <a:xfrm>
            <a:off x="398834" y="1443841"/>
            <a:ext cx="8745166" cy="4247317"/>
          </a:xfrm>
          <a:prstGeom prst="rect">
            <a:avLst/>
          </a:prstGeom>
        </p:spPr>
        <p:txBody>
          <a:bodyPr wrap="square">
            <a:spAutoFit/>
          </a:bodyPr>
          <a:lstStyle/>
          <a:p>
            <a:r>
              <a:rPr lang="en-GB" b="1">
                <a:solidFill>
                  <a:srgbClr val="555555"/>
                </a:solidFill>
                <a:latin typeface="Arial" panose="020B0604020202020204" pitchFamily="34" charset="0"/>
              </a:rPr>
              <a:t>National Cricket Academy</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the English Cricket Board national Cricket Academy at the University of Loughborough on 14 November 2003.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National Cricket Performance Centre first came into existence in the winter of 2001–200 and has been based at  Loughborough University since 2003. It consists of a state of the art £4.5 million indoor training complex.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Facilities include lanes enabling full runups for fast bowlers and wicket-keepers stood back, Hawk-Eye cameras and advanced biomechanics analysis equipment. In addition to the indoor complex the academy also provides top class outdoor training facilities.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the </a:t>
            </a:r>
            <a:r>
              <a:rPr lang="en-GB">
                <a:solidFill>
                  <a:srgbClr val="000000"/>
                </a:solidFill>
                <a:latin typeface="Arial" panose="020B0604020202020204" pitchFamily="34" charset="0"/>
                <a:hlinkClick r:id="rId3"/>
              </a:rPr>
              <a:t>English Cricket Board</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830997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she walks past a line of young men dressed in their blue and white cricket kit. ">
            <a:extLst>
              <a:ext uri="{FF2B5EF4-FFF2-40B4-BE49-F238E27FC236}">
                <a16:creationId xmlns:a16="http://schemas.microsoft.com/office/drawing/2014/main" id="{4B81771F-19D1-4990-BCE5-D13EAAEF7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36" y="643415"/>
            <a:ext cx="8681929" cy="6068669"/>
          </a:xfrm>
          <a:prstGeom prst="rect">
            <a:avLst/>
          </a:prstGeom>
        </p:spPr>
      </p:pic>
    </p:spTree>
    <p:extLst>
      <p:ext uri="{BB962C8B-B14F-4D97-AF65-F5344CB8AC3E}">
        <p14:creationId xmlns:p14="http://schemas.microsoft.com/office/powerpoint/2010/main" val="3127995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looking up the steps to the entrance to the modern Sir John Ferguson Building. ">
            <a:extLst>
              <a:ext uri="{FF2B5EF4-FFF2-40B4-BE49-F238E27FC236}">
                <a16:creationId xmlns:a16="http://schemas.microsoft.com/office/drawing/2014/main" id="{8D2138C1-9025-4995-B238-95CC31DB64C1}"/>
              </a:ext>
            </a:extLst>
          </p:cNvPr>
          <p:cNvPicPr>
            <a:picLocks noChangeAspect="1"/>
          </p:cNvPicPr>
          <p:nvPr/>
        </p:nvPicPr>
        <p:blipFill rotWithShape="1">
          <a:blip r:embed="rId3">
            <a:extLst>
              <a:ext uri="{28A0092B-C50C-407E-A947-70E740481C1C}">
                <a14:useLocalDpi xmlns:a14="http://schemas.microsoft.com/office/drawing/2010/main" val="0"/>
              </a:ext>
            </a:extLst>
          </a:blip>
          <a:srcRect t="11064"/>
          <a:stretch/>
        </p:blipFill>
        <p:spPr>
          <a:xfrm>
            <a:off x="1524000" y="632297"/>
            <a:ext cx="9144000" cy="6099243"/>
          </a:xfrm>
          <a:prstGeom prst="rect">
            <a:avLst/>
          </a:prstGeom>
        </p:spPr>
      </p:pic>
    </p:spTree>
    <p:extLst>
      <p:ext uri="{BB962C8B-B14F-4D97-AF65-F5344CB8AC3E}">
        <p14:creationId xmlns:p14="http://schemas.microsoft.com/office/powerpoint/2010/main" val="2194611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4F7FBC-998F-4C07-8A34-09AEE4A6CBA4}"/>
              </a:ext>
            </a:extLst>
          </p:cNvPr>
          <p:cNvSpPr/>
          <p:nvPr/>
        </p:nvSpPr>
        <p:spPr>
          <a:xfrm>
            <a:off x="418289" y="1305342"/>
            <a:ext cx="8725711" cy="4247317"/>
          </a:xfrm>
          <a:prstGeom prst="rect">
            <a:avLst/>
          </a:prstGeom>
        </p:spPr>
        <p:txBody>
          <a:bodyPr wrap="square">
            <a:spAutoFit/>
          </a:bodyPr>
          <a:lstStyle/>
          <a:p>
            <a:r>
              <a:rPr lang="en-GB" b="1">
                <a:solidFill>
                  <a:srgbClr val="555555"/>
                </a:solidFill>
                <a:latin typeface="Arial" panose="020B0604020202020204" pitchFamily="34" charset="0"/>
              </a:rPr>
              <a:t>National Ice Centre</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the National Ice Centre during her Golden Jubilee Tour on 31 July 2002 and met Olympic Gold Medallists Christopher Dean and Jayne </a:t>
            </a:r>
            <a:r>
              <a:rPr lang="en-GB" err="1">
                <a:solidFill>
                  <a:srgbClr val="000000"/>
                </a:solidFill>
                <a:latin typeface="Arial" panose="020B0604020202020204" pitchFamily="34" charset="0"/>
              </a:rPr>
              <a:t>Torville</a:t>
            </a:r>
            <a:r>
              <a:rPr lang="en-GB">
                <a:solidFill>
                  <a:srgbClr val="000000"/>
                </a:solidFill>
                <a:latin typeface="Arial" panose="020B0604020202020204" pitchFamily="34" charset="0"/>
              </a:rPr>
              <a:t>.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National Ice Centre was constructed on the site of the former Nottingham Ice Stadium, which opened in 1939, situated close to the Lace Market.  It was the first Olympic sized ice-rink in the UK.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During excavation for the new building in July 1998, a rare 1,100-year-old Saxon jug was found, which is on display at the Nottingham Castle Museum. A 19th-century graveyard was also found under the car park, from which the bodies were then exhumed. The NIC was opened in April 2001 by Jayne </a:t>
            </a:r>
            <a:r>
              <a:rPr lang="en-GB" err="1">
                <a:solidFill>
                  <a:srgbClr val="000000"/>
                </a:solidFill>
                <a:latin typeface="Arial" panose="020B0604020202020204" pitchFamily="34" charset="0"/>
              </a:rPr>
              <a:t>Torville</a:t>
            </a:r>
            <a:r>
              <a:rPr lang="en-GB">
                <a:solidFill>
                  <a:srgbClr val="000000"/>
                </a:solidFill>
                <a:latin typeface="Arial" panose="020B0604020202020204" pitchFamily="34" charset="0"/>
              </a:rPr>
              <a:t>.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the </a:t>
            </a:r>
            <a:r>
              <a:rPr lang="en-GB">
                <a:solidFill>
                  <a:srgbClr val="000000"/>
                </a:solidFill>
                <a:latin typeface="Arial" panose="020B0604020202020204" pitchFamily="34" charset="0"/>
                <a:hlinkClick r:id="rId3"/>
              </a:rPr>
              <a:t>NIC</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244413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holding a bouquet of flowers, talks to Olympic Gold Medallists Jayne Torville and Christopher Dean. ">
            <a:extLst>
              <a:ext uri="{FF2B5EF4-FFF2-40B4-BE49-F238E27FC236}">
                <a16:creationId xmlns:a16="http://schemas.microsoft.com/office/drawing/2014/main" id="{C2130762-8B5F-4A23-91B9-B9FFF8838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887" y="126460"/>
            <a:ext cx="4374226" cy="6605080"/>
          </a:xfrm>
          <a:prstGeom prst="rect">
            <a:avLst/>
          </a:prstGeom>
        </p:spPr>
      </p:pic>
    </p:spTree>
    <p:extLst>
      <p:ext uri="{BB962C8B-B14F-4D97-AF65-F5344CB8AC3E}">
        <p14:creationId xmlns:p14="http://schemas.microsoft.com/office/powerpoint/2010/main" val="132887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Ice Centre in the heart of Nottingham City centre.">
            <a:extLst>
              <a:ext uri="{FF2B5EF4-FFF2-40B4-BE49-F238E27FC236}">
                <a16:creationId xmlns:a16="http://schemas.microsoft.com/office/drawing/2014/main" id="{29221498-149D-4313-BF3F-DEE8F8A31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154" y="647700"/>
            <a:ext cx="9080365" cy="6056604"/>
          </a:xfrm>
          <a:prstGeom prst="rect">
            <a:avLst/>
          </a:prstGeom>
        </p:spPr>
      </p:pic>
    </p:spTree>
    <p:extLst>
      <p:ext uri="{BB962C8B-B14F-4D97-AF65-F5344CB8AC3E}">
        <p14:creationId xmlns:p14="http://schemas.microsoft.com/office/powerpoint/2010/main" val="29714974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00CD3-61A1-47A4-A058-2B29FDBC609F}"/>
              </a:ext>
            </a:extLst>
          </p:cNvPr>
          <p:cNvSpPr/>
          <p:nvPr/>
        </p:nvSpPr>
        <p:spPr>
          <a:xfrm>
            <a:off x="447472" y="1305342"/>
            <a:ext cx="8696528" cy="4524315"/>
          </a:xfrm>
          <a:prstGeom prst="rect">
            <a:avLst/>
          </a:prstGeom>
        </p:spPr>
        <p:txBody>
          <a:bodyPr wrap="square">
            <a:spAutoFit/>
          </a:bodyPr>
          <a:lstStyle/>
          <a:p>
            <a:r>
              <a:rPr lang="en-GB" b="1">
                <a:solidFill>
                  <a:srgbClr val="555555"/>
                </a:solidFill>
                <a:latin typeface="Arial" panose="020B0604020202020204" pitchFamily="34" charset="0"/>
              </a:rPr>
              <a:t>Market Place, Uppingham</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met members of the Rutland Morris men, wearing their white costumes with colourful bells and sashes, after they’d danced ‘The Queens Delight’ in Uppingham Market Place on 28 June 2001.</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Uppingham gained its Market Charter in 1281 and there has been one held here ever since, though it’s likely a market had existed long before it received the official charter.</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In the centre of the Market Place is the Grade II listed Queen Victoria Jubilee Fountain. It has the inscription "This monument is erected by the inhabitants of Uppingham in loving and loyal commemoration of the fiftieth year of the reign of Her Most Gracious Majesty Victoria June 1887 Long Live the Queen.“</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423844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Queen holding an umbrella as she arrives with headmaster Neville Ireland at Loughborough Grammar School to help celebrate its quincentenary. ">
            <a:extLst>
              <a:ext uri="{FF2B5EF4-FFF2-40B4-BE49-F238E27FC236}">
                <a16:creationId xmlns:a16="http://schemas.microsoft.com/office/drawing/2014/main" id="{DCFE1AD2-7016-4005-848F-FEA787A5D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914" y="699762"/>
            <a:ext cx="7314172" cy="6041506"/>
          </a:xfrm>
          <a:prstGeom prst="rect">
            <a:avLst/>
          </a:prstGeom>
        </p:spPr>
      </p:pic>
    </p:spTree>
    <p:extLst>
      <p:ext uri="{BB962C8B-B14F-4D97-AF65-F5344CB8AC3E}">
        <p14:creationId xmlns:p14="http://schemas.microsoft.com/office/powerpoint/2010/main" val="3162894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tands in a market place meeting members of the Rutland Morris men, wearing their white costumes with colourful bells and sashes. ">
            <a:extLst>
              <a:ext uri="{FF2B5EF4-FFF2-40B4-BE49-F238E27FC236}">
                <a16:creationId xmlns:a16="http://schemas.microsoft.com/office/drawing/2014/main" id="{42D01CAA-9CF4-4B1B-A5F4-C825889C8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674" y="651753"/>
            <a:ext cx="8736652" cy="6071973"/>
          </a:xfrm>
          <a:prstGeom prst="rect">
            <a:avLst/>
          </a:prstGeom>
        </p:spPr>
      </p:pic>
    </p:spTree>
    <p:extLst>
      <p:ext uri="{BB962C8B-B14F-4D97-AF65-F5344CB8AC3E}">
        <p14:creationId xmlns:p14="http://schemas.microsoft.com/office/powerpoint/2010/main" val="4101527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beautiful Victorian drinking fountain, which has a lamp on top, that sits in the centre of the Market Place. ">
            <a:extLst>
              <a:ext uri="{FF2B5EF4-FFF2-40B4-BE49-F238E27FC236}">
                <a16:creationId xmlns:a16="http://schemas.microsoft.com/office/drawing/2014/main" id="{67416C1B-4C5C-462E-91F8-9AC6022CE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655" y="141050"/>
            <a:ext cx="4380691" cy="6571036"/>
          </a:xfrm>
          <a:prstGeom prst="rect">
            <a:avLst/>
          </a:prstGeom>
        </p:spPr>
      </p:pic>
    </p:spTree>
    <p:extLst>
      <p:ext uri="{BB962C8B-B14F-4D97-AF65-F5344CB8AC3E}">
        <p14:creationId xmlns:p14="http://schemas.microsoft.com/office/powerpoint/2010/main" val="2150135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B7E3D4-FA50-4534-8724-03518040C869}"/>
              </a:ext>
            </a:extLst>
          </p:cNvPr>
          <p:cNvSpPr/>
          <p:nvPr/>
        </p:nvSpPr>
        <p:spPr>
          <a:xfrm>
            <a:off x="399495" y="1582341"/>
            <a:ext cx="8744505" cy="3693319"/>
          </a:xfrm>
          <a:prstGeom prst="rect">
            <a:avLst/>
          </a:prstGeom>
        </p:spPr>
        <p:txBody>
          <a:bodyPr wrap="square">
            <a:spAutoFit/>
          </a:bodyPr>
          <a:lstStyle/>
          <a:p>
            <a:r>
              <a:rPr lang="en-GB" b="1">
                <a:solidFill>
                  <a:srgbClr val="555555"/>
                </a:solidFill>
                <a:latin typeface="Arial" panose="020B0604020202020204" pitchFamily="34" charset="0"/>
              </a:rPr>
              <a:t>Rockingham Motor Speedway</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looked at a NASCAR racing car during a visit to Rockingham Speedway on 23 June 2005.</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circuit was one of only two American style banked oval tracks in Europe. It was built on the site of a disused quarry from the former British Steelworks.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steelworks in Corby expanded from the 1930s onwards, with the construction of the Stewarts and Lloyd’s. At one time the towns steelworks were the largest in Europe and dominated the industry of Corby until their closure in the 1970s.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3"/>
              </a:rPr>
              <a:t>Rockingham Motor Speedway</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730727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tands amongst dignitaries and drivers whilst being shown a blue NASCAR racing car on the track at Rockingham Speedway. ">
            <a:extLst>
              <a:ext uri="{FF2B5EF4-FFF2-40B4-BE49-F238E27FC236}">
                <a16:creationId xmlns:a16="http://schemas.microsoft.com/office/drawing/2014/main" id="{3150358C-FC41-4007-95A0-E85437283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374" y="680767"/>
            <a:ext cx="9179252" cy="6021590"/>
          </a:xfrm>
          <a:prstGeom prst="rect">
            <a:avLst/>
          </a:prstGeom>
        </p:spPr>
      </p:pic>
    </p:spTree>
    <p:extLst>
      <p:ext uri="{BB962C8B-B14F-4D97-AF65-F5344CB8AC3E}">
        <p14:creationId xmlns:p14="http://schemas.microsoft.com/office/powerpoint/2010/main" val="31881523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speedway car racing track and spectator stands. ">
            <a:extLst>
              <a:ext uri="{FF2B5EF4-FFF2-40B4-BE49-F238E27FC236}">
                <a16:creationId xmlns:a16="http://schemas.microsoft.com/office/drawing/2014/main" id="{0DE5696D-93E7-46AA-B2DC-B3C5DB631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695" y="683282"/>
            <a:ext cx="9068611" cy="6048764"/>
          </a:xfrm>
          <a:prstGeom prst="rect">
            <a:avLst/>
          </a:prstGeom>
        </p:spPr>
      </p:pic>
    </p:spTree>
    <p:extLst>
      <p:ext uri="{BB962C8B-B14F-4D97-AF65-F5344CB8AC3E}">
        <p14:creationId xmlns:p14="http://schemas.microsoft.com/office/powerpoint/2010/main" val="96506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72869F-747D-4341-BA73-2AA0D8A55A92}"/>
              </a:ext>
            </a:extLst>
          </p:cNvPr>
          <p:cNvSpPr/>
          <p:nvPr/>
        </p:nvSpPr>
        <p:spPr>
          <a:xfrm>
            <a:off x="447472" y="1305342"/>
            <a:ext cx="8696528" cy="4247317"/>
          </a:xfrm>
          <a:prstGeom prst="rect">
            <a:avLst/>
          </a:prstGeom>
        </p:spPr>
        <p:txBody>
          <a:bodyPr wrap="square">
            <a:spAutoFit/>
          </a:bodyPr>
          <a:lstStyle/>
          <a:p>
            <a:r>
              <a:rPr lang="en-GB" b="1">
                <a:solidFill>
                  <a:srgbClr val="555555"/>
                </a:solidFill>
                <a:latin typeface="Arial" panose="020B0604020202020204" pitchFamily="34" charset="0"/>
              </a:rPr>
              <a:t>All Saints' Church, </a:t>
            </a:r>
            <a:r>
              <a:rPr lang="en-GB" b="1" err="1">
                <a:solidFill>
                  <a:srgbClr val="555555"/>
                </a:solidFill>
                <a:latin typeface="Arial" panose="020B0604020202020204" pitchFamily="34" charset="0"/>
              </a:rPr>
              <a:t>Lubenham</a:t>
            </a:r>
            <a:endParaRPr lang="en-GB" b="1">
              <a:solidFill>
                <a:srgbClr val="555555"/>
              </a:solidFill>
              <a:latin typeface="Arial" panose="020B0604020202020204" pitchFamily="34" charset="0"/>
            </a:endParaRP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and Prince Philip, accompanied by Prince Charles and Princess Anne, attended a service at </a:t>
            </a:r>
            <a:r>
              <a:rPr lang="en-GB" err="1">
                <a:solidFill>
                  <a:srgbClr val="000000"/>
                </a:solidFill>
                <a:latin typeface="Arial" panose="020B0604020202020204" pitchFamily="34" charset="0"/>
              </a:rPr>
              <a:t>Lubenham</a:t>
            </a:r>
            <a:r>
              <a:rPr lang="en-GB">
                <a:solidFill>
                  <a:srgbClr val="000000"/>
                </a:solidFill>
                <a:latin typeface="Arial" panose="020B0604020202020204" pitchFamily="34" charset="0"/>
              </a:rPr>
              <a:t> parish church on 25 March 1956.</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current church dates to the late 12th century and is a rare example of a Norman church, hence it is a Grade I listed building. A church here is first mentioned in 1109, when Robert son of Vitalis, lord of Foxton, gave the church and tithes from his fee in </a:t>
            </a:r>
            <a:r>
              <a:rPr lang="en-GB" err="1">
                <a:solidFill>
                  <a:srgbClr val="000000"/>
                </a:solidFill>
                <a:latin typeface="Arial" panose="020B0604020202020204" pitchFamily="34" charset="0"/>
              </a:rPr>
              <a:t>Lubenham</a:t>
            </a:r>
            <a:r>
              <a:rPr lang="en-GB">
                <a:solidFill>
                  <a:srgbClr val="000000"/>
                </a:solidFill>
                <a:latin typeface="Arial" panose="020B0604020202020204" pitchFamily="34" charset="0"/>
              </a:rPr>
              <a:t> to St. Augustine's Priory, Daventry.</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It has been adapted many times over the centuries. It was first restored in 1900 by </a:t>
            </a:r>
            <a:r>
              <a:rPr lang="en-GB" err="1">
                <a:solidFill>
                  <a:srgbClr val="000000"/>
                </a:solidFill>
                <a:latin typeface="Arial" panose="020B0604020202020204" pitchFamily="34" charset="0"/>
              </a:rPr>
              <a:t>Gotch</a:t>
            </a:r>
            <a:r>
              <a:rPr lang="en-GB">
                <a:solidFill>
                  <a:srgbClr val="000000"/>
                </a:solidFill>
                <a:latin typeface="Arial" panose="020B0604020202020204" pitchFamily="34" charset="0"/>
              </a:rPr>
              <a:t> and Saunders of Kettering, who unlike many restorers of the time, did it in a sympathetic manor keeping many of the Norman and Medieval features.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391000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with the Rev. B. Moffat-Pe arriving for a church service, followed by Lieut-Col Phillips, Princess Anne, Prince Charles, one of Lieut-Col Phillips children and Prince Philip. ">
            <a:extLst>
              <a:ext uri="{FF2B5EF4-FFF2-40B4-BE49-F238E27FC236}">
                <a16:creationId xmlns:a16="http://schemas.microsoft.com/office/drawing/2014/main" id="{C02574F6-E220-4A8E-AE96-DD8AC3EBC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101" y="677239"/>
            <a:ext cx="7749453" cy="6044573"/>
          </a:xfrm>
          <a:prstGeom prst="rect">
            <a:avLst/>
          </a:prstGeom>
        </p:spPr>
      </p:pic>
    </p:spTree>
    <p:extLst>
      <p:ext uri="{BB962C8B-B14F-4D97-AF65-F5344CB8AC3E}">
        <p14:creationId xmlns:p14="http://schemas.microsoft.com/office/powerpoint/2010/main" val="1226976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across the churchyard, looking towards the Norman church with its characteristic short square tower. ">
            <a:extLst>
              <a:ext uri="{FF2B5EF4-FFF2-40B4-BE49-F238E27FC236}">
                <a16:creationId xmlns:a16="http://schemas.microsoft.com/office/drawing/2014/main" id="{63703A53-60BE-47A3-B209-9801784E1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964" y="624995"/>
            <a:ext cx="9126072" cy="6087090"/>
          </a:xfrm>
          <a:prstGeom prst="rect">
            <a:avLst/>
          </a:prstGeom>
        </p:spPr>
      </p:pic>
    </p:spTree>
    <p:extLst>
      <p:ext uri="{BB962C8B-B14F-4D97-AF65-F5344CB8AC3E}">
        <p14:creationId xmlns:p14="http://schemas.microsoft.com/office/powerpoint/2010/main" val="14386519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B506EF-17DB-45FD-8BFD-E61D06C4566E}"/>
              </a:ext>
            </a:extLst>
          </p:cNvPr>
          <p:cNvSpPr/>
          <p:nvPr/>
        </p:nvSpPr>
        <p:spPr>
          <a:xfrm>
            <a:off x="457200" y="1305342"/>
            <a:ext cx="8686800" cy="4524315"/>
          </a:xfrm>
          <a:prstGeom prst="rect">
            <a:avLst/>
          </a:prstGeom>
        </p:spPr>
        <p:txBody>
          <a:bodyPr wrap="square">
            <a:spAutoFit/>
          </a:bodyPr>
          <a:lstStyle/>
          <a:p>
            <a:r>
              <a:rPr lang="en-GB" b="1">
                <a:solidFill>
                  <a:srgbClr val="555555"/>
                </a:solidFill>
                <a:latin typeface="Arial" panose="020B0604020202020204" pitchFamily="34" charset="0"/>
              </a:rPr>
              <a:t>Kettering Station</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walking with Earl Spencer, on her arrival at Kettering Railway Station at the start of her visit to Northamptonshire on 9 July 1965.</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Kettering station was built in 1857 to the designs of C H Driver. It was built for Midland Railway company, one of the most important and ambitious companies of the era of railway development in England.</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It was expanded in 1879 and the main station building was built in1895-8 by C </a:t>
            </a:r>
            <a:r>
              <a:rPr lang="en-GB" err="1">
                <a:solidFill>
                  <a:srgbClr val="000000"/>
                </a:solidFill>
                <a:latin typeface="Arial" panose="020B0604020202020204" pitchFamily="34" charset="0"/>
              </a:rPr>
              <a:t>Trubshaw</a:t>
            </a:r>
            <a:r>
              <a:rPr lang="en-GB">
                <a:solidFill>
                  <a:srgbClr val="000000"/>
                </a:solidFill>
                <a:latin typeface="Arial" panose="020B0604020202020204" pitchFamily="34" charset="0"/>
              </a:rPr>
              <a:t>, a significant railway architect responsible for other important railway buildings such as the Midland Hotel in Manchester. In 1999–2000 the station underwent a programme of refurbishment, including the erection of a new footbridge, to replace an earlier subway.</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749252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walking next to Earl Spencer in his full military uniform, as they go past crowds of well-wishers outside Kettering Station. ">
            <a:extLst>
              <a:ext uri="{FF2B5EF4-FFF2-40B4-BE49-F238E27FC236}">
                <a16:creationId xmlns:a16="http://schemas.microsoft.com/office/drawing/2014/main" id="{B0623AE1-E2D9-4ED6-98FD-8AC393C0A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299" y="652551"/>
            <a:ext cx="7593402" cy="6059534"/>
          </a:xfrm>
          <a:prstGeom prst="rect">
            <a:avLst/>
          </a:prstGeom>
        </p:spPr>
      </p:pic>
    </p:spTree>
    <p:extLst>
      <p:ext uri="{BB962C8B-B14F-4D97-AF65-F5344CB8AC3E}">
        <p14:creationId xmlns:p14="http://schemas.microsoft.com/office/powerpoint/2010/main" val="2863469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lawns, surrounded by some of the magnificent red brick buildings that make up the school. ">
            <a:extLst>
              <a:ext uri="{FF2B5EF4-FFF2-40B4-BE49-F238E27FC236}">
                <a16:creationId xmlns:a16="http://schemas.microsoft.com/office/drawing/2014/main" id="{4F35DC6F-9C29-4F40-8E33-23E2B11595F5}"/>
              </a:ext>
            </a:extLst>
          </p:cNvPr>
          <p:cNvPicPr>
            <a:picLocks noChangeAspect="1"/>
          </p:cNvPicPr>
          <p:nvPr/>
        </p:nvPicPr>
        <p:blipFill rotWithShape="1">
          <a:blip r:embed="rId3">
            <a:extLst>
              <a:ext uri="{28A0092B-C50C-407E-A947-70E740481C1C}">
                <a14:useLocalDpi xmlns:a14="http://schemas.microsoft.com/office/drawing/2010/main" val="0"/>
              </a:ext>
            </a:extLst>
          </a:blip>
          <a:srcRect b="17310"/>
          <a:stretch/>
        </p:blipFill>
        <p:spPr>
          <a:xfrm>
            <a:off x="747293" y="802278"/>
            <a:ext cx="10697414" cy="5900079"/>
          </a:xfrm>
          <a:prstGeom prst="rect">
            <a:avLst/>
          </a:prstGeom>
        </p:spPr>
      </p:pic>
    </p:spTree>
    <p:extLst>
      <p:ext uri="{BB962C8B-B14F-4D97-AF65-F5344CB8AC3E}">
        <p14:creationId xmlns:p14="http://schemas.microsoft.com/office/powerpoint/2010/main" val="36586602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ornate red  brick Victorian station with its tall decorative chimneys. ">
            <a:extLst>
              <a:ext uri="{FF2B5EF4-FFF2-40B4-BE49-F238E27FC236}">
                <a16:creationId xmlns:a16="http://schemas.microsoft.com/office/drawing/2014/main" id="{7B3E0608-19FC-4EB4-B63F-E1570DEDF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229" y="670414"/>
            <a:ext cx="9017542" cy="6014700"/>
          </a:xfrm>
          <a:prstGeom prst="rect">
            <a:avLst/>
          </a:prstGeom>
        </p:spPr>
      </p:pic>
    </p:spTree>
    <p:extLst>
      <p:ext uri="{BB962C8B-B14F-4D97-AF65-F5344CB8AC3E}">
        <p14:creationId xmlns:p14="http://schemas.microsoft.com/office/powerpoint/2010/main" val="409936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85DB8-03AF-4358-9CB0-B883A195F5EB}"/>
              </a:ext>
            </a:extLst>
          </p:cNvPr>
          <p:cNvSpPr/>
          <p:nvPr/>
        </p:nvSpPr>
        <p:spPr>
          <a:xfrm>
            <a:off x="428017" y="1028343"/>
            <a:ext cx="8715983" cy="4801314"/>
          </a:xfrm>
          <a:prstGeom prst="rect">
            <a:avLst/>
          </a:prstGeom>
        </p:spPr>
        <p:txBody>
          <a:bodyPr wrap="square">
            <a:spAutoFit/>
          </a:bodyPr>
          <a:lstStyle/>
          <a:p>
            <a:r>
              <a:rPr lang="en-GB" b="1">
                <a:solidFill>
                  <a:srgbClr val="555555"/>
                </a:solidFill>
                <a:latin typeface="Arial" panose="020B0604020202020204" pitchFamily="34" charset="0"/>
              </a:rPr>
              <a:t>Matlock Station</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meets members of the crowd as she arrives at Matlock Station for an official visit to Derbyshire on 10 July 2014.</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station was opened by the Manchester, Buxton and Midlands Junction Railway in 1849 and was known as Matlock Bridge. The station buildings, designed by Sir Joseph Paxton who also designed the Crystal Palace in London, were opened in 1850. The importance of the line was increased in 1871 when it became part of a main line connecting London and Manchester.</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Station Master's house at Matlock Station was built in c1850. It is also attributed to Sir Joseph Paxton, for The Midland Railway Company. The house forms part of the station complex developed by the Midland Railway Company on the route between Derby and Buxton.</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891852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holding a bunch of flowers, greets well-wishers outside Kettering Station. ">
            <a:extLst>
              <a:ext uri="{FF2B5EF4-FFF2-40B4-BE49-F238E27FC236}">
                <a16:creationId xmlns:a16="http://schemas.microsoft.com/office/drawing/2014/main" id="{61380350-A9D6-4C2A-9D58-3E2A41A75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925" y="675297"/>
            <a:ext cx="8708151" cy="6017333"/>
          </a:xfrm>
          <a:prstGeom prst="rect">
            <a:avLst/>
          </a:prstGeom>
        </p:spPr>
      </p:pic>
    </p:spTree>
    <p:extLst>
      <p:ext uri="{BB962C8B-B14F-4D97-AF65-F5344CB8AC3E}">
        <p14:creationId xmlns:p14="http://schemas.microsoft.com/office/powerpoint/2010/main" val="3558467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stone-built Station Master's house at Matlock Town Station. ">
            <a:extLst>
              <a:ext uri="{FF2B5EF4-FFF2-40B4-BE49-F238E27FC236}">
                <a16:creationId xmlns:a16="http://schemas.microsoft.com/office/drawing/2014/main" id="{3CE837B3-1BC1-4527-A061-AE956C006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408" y="605509"/>
            <a:ext cx="9173184" cy="6118513"/>
          </a:xfrm>
          <a:prstGeom prst="rect">
            <a:avLst/>
          </a:prstGeom>
        </p:spPr>
      </p:pic>
    </p:spTree>
    <p:extLst>
      <p:ext uri="{BB962C8B-B14F-4D97-AF65-F5344CB8AC3E}">
        <p14:creationId xmlns:p14="http://schemas.microsoft.com/office/powerpoint/2010/main" val="12517783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BA77B4-D6A1-4353-8A33-9481AEC255FA}"/>
              </a:ext>
            </a:extLst>
          </p:cNvPr>
          <p:cNvSpPr/>
          <p:nvPr/>
        </p:nvSpPr>
        <p:spPr>
          <a:xfrm>
            <a:off x="398834" y="1028343"/>
            <a:ext cx="8745166" cy="4801314"/>
          </a:xfrm>
          <a:prstGeom prst="rect">
            <a:avLst/>
          </a:prstGeom>
        </p:spPr>
        <p:txBody>
          <a:bodyPr wrap="square">
            <a:spAutoFit/>
          </a:bodyPr>
          <a:lstStyle/>
          <a:p>
            <a:r>
              <a:rPr lang="en-GB" b="1">
                <a:solidFill>
                  <a:srgbClr val="555555"/>
                </a:solidFill>
                <a:latin typeface="Arial" panose="020B0604020202020204" pitchFamily="34" charset="0"/>
              </a:rPr>
              <a:t>Express (National) Lift Tower, Northampton</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opened the Express Lift Tower at Northampton before travelling the 19 floors up to the top on 12 November 1982. The tower was dubbed 'Northampton's Lighthouse' by disc jockey Terry </a:t>
            </a:r>
            <a:r>
              <a:rPr lang="en-GB" err="1">
                <a:solidFill>
                  <a:srgbClr val="000000"/>
                </a:solidFill>
                <a:latin typeface="Arial" panose="020B0604020202020204" pitchFamily="34" charset="0"/>
              </a:rPr>
              <a:t>Wogan</a:t>
            </a:r>
            <a:r>
              <a:rPr lang="en-GB">
                <a:solidFill>
                  <a:srgbClr val="000000"/>
                </a:solidFill>
                <a:latin typeface="Arial" panose="020B0604020202020204" pitchFamily="34" charset="0"/>
              </a:rPr>
              <a:t>.</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lift testing tower was commissioned in 1978 and built 1980-2 by Stimpson and Walton for the Express Lift Company Limited. It’s made of concrete and is 127m tall. The highspeed lift shaft runs the full height of the tower and determined the tower's height. It is for testing lifts at speeds of up to 7 metres per second.</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This is the only lift testing tower in Britain and one of only two in Europe. The building is important as a demonstration of the importance of the lift technology to all modern tall building construction. It is for these reasons that it is now a Grade II listed building.</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9274255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opening a curtain to reveal a plaque commemorating the opening of the lift tower. ">
            <a:extLst>
              <a:ext uri="{FF2B5EF4-FFF2-40B4-BE49-F238E27FC236}">
                <a16:creationId xmlns:a16="http://schemas.microsoft.com/office/drawing/2014/main" id="{192960D4-A4FD-41D8-88AA-521F95A33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639" y="660638"/>
            <a:ext cx="9046723" cy="6034164"/>
          </a:xfrm>
          <a:prstGeom prst="rect">
            <a:avLst/>
          </a:prstGeom>
        </p:spPr>
      </p:pic>
    </p:spTree>
    <p:extLst>
      <p:ext uri="{BB962C8B-B14F-4D97-AF65-F5344CB8AC3E}">
        <p14:creationId xmlns:p14="http://schemas.microsoft.com/office/powerpoint/2010/main" val="2031292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127m tall concrete lift tower, towering above the other buildings around it. ">
            <a:extLst>
              <a:ext uri="{FF2B5EF4-FFF2-40B4-BE49-F238E27FC236}">
                <a16:creationId xmlns:a16="http://schemas.microsoft.com/office/drawing/2014/main" id="{4B0D9E87-E609-4FD4-91A1-C772535A5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307" y="126460"/>
            <a:ext cx="4390416" cy="6585625"/>
          </a:xfrm>
          <a:prstGeom prst="rect">
            <a:avLst/>
          </a:prstGeom>
        </p:spPr>
      </p:pic>
    </p:spTree>
    <p:extLst>
      <p:ext uri="{BB962C8B-B14F-4D97-AF65-F5344CB8AC3E}">
        <p14:creationId xmlns:p14="http://schemas.microsoft.com/office/powerpoint/2010/main" val="21576195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592116-D15C-4076-B134-A194F57B2F5D}"/>
              </a:ext>
            </a:extLst>
          </p:cNvPr>
          <p:cNvSpPr/>
          <p:nvPr/>
        </p:nvSpPr>
        <p:spPr>
          <a:xfrm>
            <a:off x="437745" y="1166843"/>
            <a:ext cx="8706255" cy="4801314"/>
          </a:xfrm>
          <a:prstGeom prst="rect">
            <a:avLst/>
          </a:prstGeom>
        </p:spPr>
        <p:txBody>
          <a:bodyPr wrap="square">
            <a:spAutoFit/>
          </a:bodyPr>
          <a:lstStyle/>
          <a:p>
            <a:r>
              <a:rPr lang="en-GB" b="1">
                <a:solidFill>
                  <a:srgbClr val="555555"/>
                </a:solidFill>
                <a:latin typeface="Arial" panose="020B0604020202020204" pitchFamily="34" charset="0"/>
              </a:rPr>
              <a:t>Guru Nanak Gurdwara, Leicester</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having removed her shoes, received a ceremonial sword (tulwar) as a gift, at the end of her visit to the Sikh </a:t>
            </a:r>
            <a:r>
              <a:rPr lang="en-GB" err="1">
                <a:solidFill>
                  <a:srgbClr val="000000"/>
                </a:solidFill>
                <a:latin typeface="Arial" panose="020B0604020202020204" pitchFamily="34" charset="0"/>
              </a:rPr>
              <a:t>Gurdhwara</a:t>
            </a:r>
            <a:r>
              <a:rPr lang="en-GB">
                <a:solidFill>
                  <a:srgbClr val="000000"/>
                </a:solidFill>
                <a:latin typeface="Arial" panose="020B0604020202020204" pitchFamily="34" charset="0"/>
              </a:rPr>
              <a:t> Temple on 1 August 2002. The sword is also known to Sikhs, renowned for their martial qualities, as a 'kirpan' or 'Siri-Sahib’.</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Guru Nanak was the first Sikh Gurdwara in Leicester. It began in the 1960s then in 1989 it moved to its current site, a converted textiles factory close to the Roman Jewry Wall remains.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Alongside its prayer room the Gurdwara also has a fascinating museum. This gives information about the Sikh religion, as well as Indian history in general, with particular emphasis on India in Imperial Britain and Indian regiments of the British Army before and during both World Wars.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3"/>
              </a:rPr>
              <a:t>Guru Nanak Gurdwara</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8474484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she is presented with a ceremonial sword by member of the local Sikh community, several of whom are wearing beautiful bright orange turbans. ">
            <a:extLst>
              <a:ext uri="{FF2B5EF4-FFF2-40B4-BE49-F238E27FC236}">
                <a16:creationId xmlns:a16="http://schemas.microsoft.com/office/drawing/2014/main" id="{F4522032-E627-4D0E-B3E1-BC3ABDFC2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930" y="693531"/>
            <a:ext cx="9130140" cy="5989371"/>
          </a:xfrm>
          <a:prstGeom prst="rect">
            <a:avLst/>
          </a:prstGeom>
        </p:spPr>
      </p:pic>
    </p:spTree>
    <p:extLst>
      <p:ext uri="{BB962C8B-B14F-4D97-AF65-F5344CB8AC3E}">
        <p14:creationId xmlns:p14="http://schemas.microsoft.com/office/powerpoint/2010/main" val="23948904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mage of the feet of Queen and 3 members of the Sikh community. Their feet are bare and the Queen is wearing skin coloured pop-socks. ">
            <a:extLst>
              <a:ext uri="{FF2B5EF4-FFF2-40B4-BE49-F238E27FC236}">
                <a16:creationId xmlns:a16="http://schemas.microsoft.com/office/drawing/2014/main" id="{25F78249-A475-4AC5-B4EA-58B4D86E2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915" y="617725"/>
            <a:ext cx="8852170" cy="6081441"/>
          </a:xfrm>
          <a:prstGeom prst="rect">
            <a:avLst/>
          </a:prstGeom>
        </p:spPr>
      </p:pic>
    </p:spTree>
    <p:extLst>
      <p:ext uri="{BB962C8B-B14F-4D97-AF65-F5344CB8AC3E}">
        <p14:creationId xmlns:p14="http://schemas.microsoft.com/office/powerpoint/2010/main" val="3487890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296C6B-CC13-422C-BE29-34A80952B5A8}"/>
              </a:ext>
            </a:extLst>
          </p:cNvPr>
          <p:cNvSpPr/>
          <p:nvPr/>
        </p:nvSpPr>
        <p:spPr>
          <a:xfrm>
            <a:off x="428017" y="1582341"/>
            <a:ext cx="8715983" cy="3970318"/>
          </a:xfrm>
          <a:prstGeom prst="rect">
            <a:avLst/>
          </a:prstGeom>
        </p:spPr>
        <p:txBody>
          <a:bodyPr wrap="square">
            <a:spAutoFit/>
          </a:bodyPr>
          <a:lstStyle/>
          <a:p>
            <a:r>
              <a:rPr lang="en-GB" b="1">
                <a:solidFill>
                  <a:srgbClr val="555555"/>
                </a:solidFill>
                <a:latin typeface="Arial" panose="020B0604020202020204" pitchFamily="34" charset="0"/>
              </a:rPr>
              <a:t>Nottingham Council House and Exchange Buildings</a:t>
            </a:r>
          </a:p>
          <a:p>
            <a:endParaRPr lang="en-GB" b="1">
              <a:solidFill>
                <a:srgbClr val="555555"/>
              </a:solidFill>
              <a:latin typeface="Arial" panose="020B0604020202020204" pitchFamily="34" charset="0"/>
            </a:endParaRPr>
          </a:p>
          <a:p>
            <a:r>
              <a:rPr lang="en-GB"/>
              <a:t>On 21</a:t>
            </a:r>
            <a:r>
              <a:rPr lang="en-GB">
                <a:solidFill>
                  <a:srgbClr val="000000"/>
                </a:solidFill>
                <a:latin typeface="Arial" panose="020B0604020202020204" pitchFamily="34" charset="0"/>
              </a:rPr>
              <a:t> March 1997, the Queen visited the Council House Buildings to mark the granting of Nottingham’s ‘City Status’.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building was designed in 1927, in the ‘Neo-Baroque’ style by the famous Nottingham architect T Cecil Howitt, who also designed many of the city’s famous buildings. The building also incorporated a shopping arcade and office accommodation.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It was officially opened in March 1929 by the Prince of Wales, who later became King Edward VIII.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5677659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mage of the red  brick, converted textile factory, that is now the Guru Nanak Gurdwara. ">
            <a:extLst>
              <a:ext uri="{FF2B5EF4-FFF2-40B4-BE49-F238E27FC236}">
                <a16:creationId xmlns:a16="http://schemas.microsoft.com/office/drawing/2014/main" id="{FC4CADED-B123-4E98-A4A0-95592978B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281" y="732005"/>
            <a:ext cx="7973438" cy="5980079"/>
          </a:xfrm>
          <a:prstGeom prst="rect">
            <a:avLst/>
          </a:prstGeom>
        </p:spPr>
      </p:pic>
    </p:spTree>
    <p:extLst>
      <p:ext uri="{BB962C8B-B14F-4D97-AF65-F5344CB8AC3E}">
        <p14:creationId xmlns:p14="http://schemas.microsoft.com/office/powerpoint/2010/main" val="764451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62FBA-F876-40B0-8242-FCCCFD036BCA}"/>
              </a:ext>
            </a:extLst>
          </p:cNvPr>
          <p:cNvSpPr/>
          <p:nvPr/>
        </p:nvSpPr>
        <p:spPr>
          <a:xfrm>
            <a:off x="428625" y="1166843"/>
            <a:ext cx="8715375" cy="4524315"/>
          </a:xfrm>
          <a:prstGeom prst="rect">
            <a:avLst/>
          </a:prstGeom>
        </p:spPr>
        <p:txBody>
          <a:bodyPr wrap="square">
            <a:spAutoFit/>
          </a:bodyPr>
          <a:lstStyle/>
          <a:p>
            <a:r>
              <a:rPr lang="en-GB" b="1">
                <a:solidFill>
                  <a:srgbClr val="555555"/>
                </a:solidFill>
                <a:latin typeface="Arial" panose="020B0604020202020204" pitchFamily="34" charset="0"/>
              </a:rPr>
              <a:t>Lincoln Cathedral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in April 2000 to mark Maundy Thursday by distributing Maundy Money to pensioners at Lincoln Cathedral.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Lincoln Cathedral, famous for the Lincoln imp, sits high on a hill and dominates the city and surrounding fenland. Construction began in 1072 but was mostly destroyed by an earthquake in 1185. The different phases of rebuilding can be seen in the architectural styles throughout the cathedral. In 1311, it claimed to be the tallest building in the world on the completion of a 160m spire until this collapsed in 1548.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A centre for worship and pilgrimage, it was also a seat of power, hosting parliaments in the chapter house. Lincoln Cathedral holds one of the four remaining copies of the original Magna Carta.</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3341297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Queen stands in front of an archway within Lincoln Cathedral to hand out Maundy money to pensioners. She's surrounded by other people, including Yeomen of the Guard dress is their colourful red and gold uniforms. ">
            <a:extLst>
              <a:ext uri="{FF2B5EF4-FFF2-40B4-BE49-F238E27FC236}">
                <a16:creationId xmlns:a16="http://schemas.microsoft.com/office/drawing/2014/main" id="{7BA5EA12-3E97-40A8-A613-EA1B90D1F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189" y="133350"/>
            <a:ext cx="4035623" cy="6610350"/>
          </a:xfrm>
          <a:prstGeom prst="rect">
            <a:avLst/>
          </a:prstGeom>
        </p:spPr>
      </p:pic>
    </p:spTree>
    <p:extLst>
      <p:ext uri="{BB962C8B-B14F-4D97-AF65-F5344CB8AC3E}">
        <p14:creationId xmlns:p14="http://schemas.microsoft.com/office/powerpoint/2010/main" val="12523817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looking across the nave of Lincoln Cathedral from an elevated position at the west end. ">
            <a:extLst>
              <a:ext uri="{FF2B5EF4-FFF2-40B4-BE49-F238E27FC236}">
                <a16:creationId xmlns:a16="http://schemas.microsoft.com/office/drawing/2014/main" id="{2B7FF923-B9F3-478E-BAA2-869C67584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478" y="628917"/>
            <a:ext cx="8041045" cy="6143358"/>
          </a:xfrm>
          <a:prstGeom prst="rect">
            <a:avLst/>
          </a:prstGeom>
        </p:spPr>
      </p:pic>
    </p:spTree>
    <p:extLst>
      <p:ext uri="{BB962C8B-B14F-4D97-AF65-F5344CB8AC3E}">
        <p14:creationId xmlns:p14="http://schemas.microsoft.com/office/powerpoint/2010/main" val="13019000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West Front over the surrounding rooftops. ">
            <a:extLst>
              <a:ext uri="{FF2B5EF4-FFF2-40B4-BE49-F238E27FC236}">
                <a16:creationId xmlns:a16="http://schemas.microsoft.com/office/drawing/2014/main" id="{EFC8A6EA-8A8B-4D23-A19B-7345D81F9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825" y="762838"/>
            <a:ext cx="8896350" cy="5942762"/>
          </a:xfrm>
          <a:prstGeom prst="rect">
            <a:avLst/>
          </a:prstGeom>
        </p:spPr>
      </p:pic>
    </p:spTree>
    <p:extLst>
      <p:ext uri="{BB962C8B-B14F-4D97-AF65-F5344CB8AC3E}">
        <p14:creationId xmlns:p14="http://schemas.microsoft.com/office/powerpoint/2010/main" val="35841362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Lincoln Cathedral from the south. ">
            <a:extLst>
              <a:ext uri="{FF2B5EF4-FFF2-40B4-BE49-F238E27FC236}">
                <a16:creationId xmlns:a16="http://schemas.microsoft.com/office/drawing/2014/main" id="{030C5655-862B-4FE3-B908-C3E32A18C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438" y="753189"/>
            <a:ext cx="9001125" cy="5985748"/>
          </a:xfrm>
          <a:prstGeom prst="rect">
            <a:avLst/>
          </a:prstGeom>
        </p:spPr>
      </p:pic>
    </p:spTree>
    <p:extLst>
      <p:ext uri="{BB962C8B-B14F-4D97-AF65-F5344CB8AC3E}">
        <p14:creationId xmlns:p14="http://schemas.microsoft.com/office/powerpoint/2010/main" val="1206837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A6C64F-8893-4E60-9923-D2A3E60E200A}"/>
              </a:ext>
            </a:extLst>
          </p:cNvPr>
          <p:cNvSpPr/>
          <p:nvPr/>
        </p:nvSpPr>
        <p:spPr>
          <a:xfrm>
            <a:off x="409575" y="1166843"/>
            <a:ext cx="8734425" cy="5078313"/>
          </a:xfrm>
          <a:prstGeom prst="rect">
            <a:avLst/>
          </a:prstGeom>
        </p:spPr>
        <p:txBody>
          <a:bodyPr wrap="square">
            <a:spAutoFit/>
          </a:bodyPr>
          <a:lstStyle/>
          <a:p>
            <a:r>
              <a:rPr lang="en-GB" b="1">
                <a:solidFill>
                  <a:srgbClr val="555555"/>
                </a:solidFill>
                <a:latin typeface="Arial" panose="020B0604020202020204" pitchFamily="34" charset="0"/>
              </a:rPr>
              <a:t>RAF College Cranwell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speaks with Sleaford and Grantham Air Cadets at RAF Cranwell, Lincolnshire.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RAF College Cranwell was founded as a Royal Navy Training Establishment in 1916. It became the world’s first Air Academy to train RAF officers on the lines of Sandhurst or Dartmouth and today, it continues to select and train the next generation of officers and aircrew.  The motto, </a:t>
            </a:r>
            <a:r>
              <a:rPr lang="en-GB" i="1">
                <a:solidFill>
                  <a:srgbClr val="000000"/>
                </a:solidFill>
                <a:latin typeface="Arial" panose="020B0604020202020204" pitchFamily="34" charset="0"/>
              </a:rPr>
              <a:t>Altium </a:t>
            </a:r>
            <a:r>
              <a:rPr lang="en-GB" i="1" err="1">
                <a:solidFill>
                  <a:srgbClr val="000000"/>
                </a:solidFill>
                <a:latin typeface="Arial" panose="020B0604020202020204" pitchFamily="34" charset="0"/>
              </a:rPr>
              <a:t>Altrix</a:t>
            </a:r>
            <a:r>
              <a:rPr lang="en-GB">
                <a:solidFill>
                  <a:srgbClr val="000000"/>
                </a:solidFill>
                <a:latin typeface="Arial" panose="020B0604020202020204" pitchFamily="34" charset="0"/>
              </a:rPr>
              <a:t>, meaning "Nurture the highest" appears above the main doors.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principal college building was built 1929-33, designed by Officer of Works architect J G West, FRIBA. Ingeniously planned around very complex requirements, the Cadet College uses first class materials both externally and within. The architecture was intended to reflect the importance of Britain's new independent air force.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620309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peaks with a line of Air Cadets dressed in their blue uniforms. ">
            <a:extLst>
              <a:ext uri="{FF2B5EF4-FFF2-40B4-BE49-F238E27FC236}">
                <a16:creationId xmlns:a16="http://schemas.microsoft.com/office/drawing/2014/main" id="{01E5A29C-8CD5-4808-8404-B4195EF6D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338" y="735253"/>
            <a:ext cx="8965324" cy="5979871"/>
          </a:xfrm>
          <a:prstGeom prst="rect">
            <a:avLst/>
          </a:prstGeom>
        </p:spPr>
      </p:pic>
    </p:spTree>
    <p:extLst>
      <p:ext uri="{BB962C8B-B14F-4D97-AF65-F5344CB8AC3E}">
        <p14:creationId xmlns:p14="http://schemas.microsoft.com/office/powerpoint/2010/main" val="3912753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noramic view of the college showing the main red brick wings attached to the central Hall, with its tower on top. ">
            <a:extLst>
              <a:ext uri="{FF2B5EF4-FFF2-40B4-BE49-F238E27FC236}">
                <a16:creationId xmlns:a16="http://schemas.microsoft.com/office/drawing/2014/main" id="{0225251B-EB06-47B6-AC38-571C69914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619125"/>
            <a:ext cx="9525000" cy="6115050"/>
          </a:xfrm>
          <a:prstGeom prst="rect">
            <a:avLst/>
          </a:prstGeom>
        </p:spPr>
      </p:pic>
    </p:spTree>
    <p:extLst>
      <p:ext uri="{BB962C8B-B14F-4D97-AF65-F5344CB8AC3E}">
        <p14:creationId xmlns:p14="http://schemas.microsoft.com/office/powerpoint/2010/main" val="735919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D926DB-E271-49AA-B7F8-CB9CCC577A96}"/>
              </a:ext>
            </a:extLst>
          </p:cNvPr>
          <p:cNvSpPr/>
          <p:nvPr/>
        </p:nvSpPr>
        <p:spPr>
          <a:xfrm>
            <a:off x="409575" y="1582341"/>
            <a:ext cx="8734425" cy="3970318"/>
          </a:xfrm>
          <a:prstGeom prst="rect">
            <a:avLst/>
          </a:prstGeom>
        </p:spPr>
        <p:txBody>
          <a:bodyPr wrap="square">
            <a:spAutoFit/>
          </a:bodyPr>
          <a:lstStyle/>
          <a:p>
            <a:r>
              <a:rPr lang="en-GB" b="1">
                <a:solidFill>
                  <a:srgbClr val="555555"/>
                </a:solidFill>
                <a:latin typeface="Arial" panose="020B0604020202020204" pitchFamily="34" charset="0"/>
              </a:rPr>
              <a:t>The Islamic Centre, Scunthorpe</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with members of the Muslim Community in Scunthorpe, 31 July 2002. The visit to the Mosque was her first in the UK and took place during her majesty's Golden Jubilee tour of the area.</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Pakistani Islamic Centre on Parkinson Avenue, established in 1992, though an unassuming building in a 1920s terraced street, is one of the largest Islamic centres in the area. The Queen took off her shoes on a visit to the prayer room.  Later she unveiled a plaque commemorating her visit.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timing of the visit, in the wake of events of 9-11, was very important. Scunthorpe's Muslim community is the largest in the Humber region with around 3,000 members. </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02896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whilst holding a bunch of flowers, as the Mayor of Nottingham walks behind her. ">
            <a:extLst>
              <a:ext uri="{FF2B5EF4-FFF2-40B4-BE49-F238E27FC236}">
                <a16:creationId xmlns:a16="http://schemas.microsoft.com/office/drawing/2014/main" id="{191441EB-F612-4720-BD3C-07770B095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897" y="140376"/>
            <a:ext cx="4490911" cy="6610620"/>
          </a:xfrm>
          <a:prstGeom prst="rect">
            <a:avLst/>
          </a:prstGeom>
        </p:spPr>
      </p:pic>
    </p:spTree>
    <p:extLst>
      <p:ext uri="{BB962C8B-B14F-4D97-AF65-F5344CB8AC3E}">
        <p14:creationId xmlns:p14="http://schemas.microsoft.com/office/powerpoint/2010/main" val="11580868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alking into a room at an Islamic Centre in Scunthorpe, as local Muslims wait to greet her. ">
            <a:extLst>
              <a:ext uri="{FF2B5EF4-FFF2-40B4-BE49-F238E27FC236}">
                <a16:creationId xmlns:a16="http://schemas.microsoft.com/office/drawing/2014/main" id="{68FA82C2-9783-4BE8-B448-76B077208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735" y="748435"/>
            <a:ext cx="9592530" cy="5985739"/>
          </a:xfrm>
          <a:prstGeom prst="rect">
            <a:avLst/>
          </a:prstGeom>
        </p:spPr>
      </p:pic>
    </p:spTree>
    <p:extLst>
      <p:ext uri="{BB962C8B-B14F-4D97-AF65-F5344CB8AC3E}">
        <p14:creationId xmlns:p14="http://schemas.microsoft.com/office/powerpoint/2010/main" val="20361061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mbers of the local community outside the an Islamic Centre, waving Union Jack flags, as they await the arrival of The Queen. ">
            <a:extLst>
              <a:ext uri="{FF2B5EF4-FFF2-40B4-BE49-F238E27FC236}">
                <a16:creationId xmlns:a16="http://schemas.microsoft.com/office/drawing/2014/main" id="{E3E40DC7-59C0-41AF-90C2-73C63BC00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170" y="730339"/>
            <a:ext cx="8153660" cy="5984786"/>
          </a:xfrm>
          <a:prstGeom prst="rect">
            <a:avLst/>
          </a:prstGeom>
        </p:spPr>
      </p:pic>
    </p:spTree>
    <p:extLst>
      <p:ext uri="{BB962C8B-B14F-4D97-AF65-F5344CB8AC3E}">
        <p14:creationId xmlns:p14="http://schemas.microsoft.com/office/powerpoint/2010/main" val="1191862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red brick Islamic Centre. ">
            <a:extLst>
              <a:ext uri="{FF2B5EF4-FFF2-40B4-BE49-F238E27FC236}">
                <a16:creationId xmlns:a16="http://schemas.microsoft.com/office/drawing/2014/main" id="{D651F696-17A9-49E9-9751-FC0F1C2E4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35" y="609505"/>
            <a:ext cx="8862531" cy="6115146"/>
          </a:xfrm>
          <a:prstGeom prst="rect">
            <a:avLst/>
          </a:prstGeom>
        </p:spPr>
      </p:pic>
    </p:spTree>
    <p:extLst>
      <p:ext uri="{BB962C8B-B14F-4D97-AF65-F5344CB8AC3E}">
        <p14:creationId xmlns:p14="http://schemas.microsoft.com/office/powerpoint/2010/main" val="331089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classically styled stone building which houses the Council House. ">
            <a:extLst>
              <a:ext uri="{FF2B5EF4-FFF2-40B4-BE49-F238E27FC236}">
                <a16:creationId xmlns:a16="http://schemas.microsoft.com/office/drawing/2014/main" id="{E8BEA95C-4D02-49DA-AE96-B75BF02EE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336" y="107004"/>
            <a:ext cx="4435813" cy="6653720"/>
          </a:xfrm>
          <a:prstGeom prst="rect">
            <a:avLst/>
          </a:prstGeom>
        </p:spPr>
      </p:pic>
    </p:spTree>
    <p:extLst>
      <p:ext uri="{BB962C8B-B14F-4D97-AF65-F5344CB8AC3E}">
        <p14:creationId xmlns:p14="http://schemas.microsoft.com/office/powerpoint/2010/main" val="1669576632"/>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1" ma:contentTypeDescription="Create a new document." ma:contentTypeScope="" ma:versionID="9656589fcd303d1664174d797fe300e2">
  <xsd:schema xmlns:xsd="http://www.w3.org/2001/XMLSchema" xmlns:xs="http://www.w3.org/2001/XMLSchema" xmlns:p="http://schemas.microsoft.com/office/2006/metadata/properties" xmlns:ns2="408036ea-1b9e-4437-8296-2e19a6775779" targetNamespace="http://schemas.microsoft.com/office/2006/metadata/properties" ma:root="true" ma:fieldsID="fb2314e4b7218a34e15c21e01289f912" ns2:_="">
    <xsd:import namespace="408036ea-1b9e-4437-8296-2e19a67757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6B2AA6-5ECA-47B1-813B-86E8EFCBE9B5}">
  <ds:schemaRefs>
    <ds:schemaRef ds:uri="408036ea-1b9e-4437-8296-2e19a67757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CCF8046-60E1-4CCA-9A12-11F188C2CEC6}">
  <ds:schemaRefs>
    <ds:schemaRef ds:uri="408036ea-1b9e-4437-8296-2e19a67757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EF92DA8-29AE-4878-B69B-374ACCBF5A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HE Template</Template>
  <Application>Microsoft Office PowerPoint</Application>
  <PresentationFormat>Widescreen</PresentationFormat>
  <Slides>82</Slides>
  <Notes>82</Notes>
  <HiddenSlides>0</HiddenSlide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HE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revision>3</cp:revision>
  <dcterms:created xsi:type="dcterms:W3CDTF">2022-04-13T15:24:44Z</dcterms:created>
  <dcterms:modified xsi:type="dcterms:W3CDTF">2022-04-21T12:34:11Z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ies>
</file>