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AE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679DF8-85C7-4F1A-9BF2-F917DFECF750}" v="2" dt="2023-04-18T07:28:10.8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53" autoAdjust="0"/>
    <p:restoredTop sz="96357" autoAdjust="0"/>
  </p:normalViewPr>
  <p:slideViewPr>
    <p:cSldViewPr snapToGrid="0">
      <p:cViewPr varScale="1">
        <p:scale>
          <a:sx n="100" d="100"/>
          <a:sy n="100" d="100"/>
        </p:scale>
        <p:origin x="78" y="52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1F519F4-4AF0-4BD5-9A48-F043B3CEFA54}"/>
    <pc:docChg chg="undo custSel modSld">
      <pc:chgData name="McHarg, Catherine" userId="88b8f76c-9ae3-4745-88eb-fe0667a22af5" providerId="ADAL" clId="{11F519F4-4AF0-4BD5-9A48-F043B3CEFA54}" dt="2023-04-14T15:38:44.771" v="4434" actId="13926"/>
      <pc:docMkLst>
        <pc:docMk/>
      </pc:docMkLst>
      <pc:sldChg chg="addSp delSp modSp mod">
        <pc:chgData name="McHarg, Catherine" userId="88b8f76c-9ae3-4745-88eb-fe0667a22af5" providerId="ADAL" clId="{11F519F4-4AF0-4BD5-9A48-F043B3CEFA54}" dt="2023-04-14T09:01:13.758" v="4402" actId="13244"/>
        <pc:sldMkLst>
          <pc:docMk/>
          <pc:sldMk cId="3950588738" sldId="257"/>
        </pc:sldMkLst>
        <pc:spChg chg="add del mod">
          <ac:chgData name="McHarg, Catherine" userId="88b8f76c-9ae3-4745-88eb-fe0667a22af5" providerId="ADAL" clId="{11F519F4-4AF0-4BD5-9A48-F043B3CEFA54}" dt="2023-04-14T08:45:17.167" v="4239" actId="33699"/>
          <ac:spMkLst>
            <pc:docMk/>
            <pc:sldMk cId="3950588738" sldId="257"/>
            <ac:spMk id="3" creationId="{AE1F4A3E-A120-7240-DB6B-D95733DFF7E2}"/>
          </ac:spMkLst>
        </pc:spChg>
        <pc:spChg chg="add mod">
          <ac:chgData name="McHarg, Catherine" userId="88b8f76c-9ae3-4745-88eb-fe0667a22af5" providerId="ADAL" clId="{11F519F4-4AF0-4BD5-9A48-F043B3CEFA54}" dt="2023-04-14T09:01:13.758" v="4402" actId="13244"/>
          <ac:spMkLst>
            <pc:docMk/>
            <pc:sldMk cId="3950588738" sldId="257"/>
            <ac:spMk id="4" creationId="{40618575-8D5D-1828-19E5-9859D454A2CE}"/>
          </ac:spMkLst>
        </pc:spChg>
        <pc:picChg chg="mod">
          <ac:chgData name="McHarg, Catherine" userId="88b8f76c-9ae3-4745-88eb-fe0667a22af5" providerId="ADAL" clId="{11F519F4-4AF0-4BD5-9A48-F043B3CEFA54}" dt="2023-04-13T12:47:38.927" v="208" actId="962"/>
          <ac:picMkLst>
            <pc:docMk/>
            <pc:sldMk cId="3950588738" sldId="257"/>
            <ac:picMk id="2" creationId="{4D44C2D9-BF24-C287-69A3-9644F139F1C7}"/>
          </ac:picMkLst>
        </pc:picChg>
        <pc:picChg chg="mod">
          <ac:chgData name="McHarg, Catherine" userId="88b8f76c-9ae3-4745-88eb-fe0667a22af5" providerId="ADAL" clId="{11F519F4-4AF0-4BD5-9A48-F043B3CEFA54}" dt="2023-04-13T12:47:30.329" v="207" actId="962"/>
          <ac:picMkLst>
            <pc:docMk/>
            <pc:sldMk cId="3950588738" sldId="257"/>
            <ac:picMk id="9" creationId="{010DC867-87C8-E427-DD50-9C1E5568531E}"/>
          </ac:picMkLst>
        </pc:picChg>
      </pc:sldChg>
      <pc:sldChg chg="addSp modSp mod">
        <pc:chgData name="McHarg, Catherine" userId="88b8f76c-9ae3-4745-88eb-fe0667a22af5" providerId="ADAL" clId="{11F519F4-4AF0-4BD5-9A48-F043B3CEFA54}" dt="2023-04-14T09:01:21.837" v="4403" actId="13244"/>
        <pc:sldMkLst>
          <pc:docMk/>
          <pc:sldMk cId="1996384892" sldId="258"/>
        </pc:sldMkLst>
        <pc:spChg chg="add mod">
          <ac:chgData name="McHarg, Catherine" userId="88b8f76c-9ae3-4745-88eb-fe0667a22af5" providerId="ADAL" clId="{11F519F4-4AF0-4BD5-9A48-F043B3CEFA54}" dt="2023-04-14T09:01:21.837" v="4403" actId="13244"/>
          <ac:spMkLst>
            <pc:docMk/>
            <pc:sldMk cId="1996384892" sldId="258"/>
            <ac:spMk id="2" creationId="{705B5902-585A-D9FE-BE14-77CA00651ABF}"/>
          </ac:spMkLst>
        </pc:spChg>
        <pc:picChg chg="mod">
          <ac:chgData name="McHarg, Catherine" userId="88b8f76c-9ae3-4745-88eb-fe0667a22af5" providerId="ADAL" clId="{11F519F4-4AF0-4BD5-9A48-F043B3CEFA54}" dt="2023-04-13T12:49:27.129" v="235" actId="962"/>
          <ac:picMkLst>
            <pc:docMk/>
            <pc:sldMk cId="1996384892" sldId="258"/>
            <ac:picMk id="3" creationId="{C528CA0B-B6D3-DC2C-F3AC-EDDF4F6032D0}"/>
          </ac:picMkLst>
        </pc:picChg>
        <pc:picChg chg="mod">
          <ac:chgData name="McHarg, Catherine" userId="88b8f76c-9ae3-4745-88eb-fe0667a22af5" providerId="ADAL" clId="{11F519F4-4AF0-4BD5-9A48-F043B3CEFA54}" dt="2023-04-13T12:47:52.976" v="209" actId="962"/>
          <ac:picMkLst>
            <pc:docMk/>
            <pc:sldMk cId="1996384892" sldId="258"/>
            <ac:picMk id="4" creationId="{D57AB5B2-DA1E-BE39-1082-E7B881A72F6A}"/>
          </ac:picMkLst>
        </pc:picChg>
      </pc:sldChg>
      <pc:sldChg chg="addSp modSp mod">
        <pc:chgData name="McHarg, Catherine" userId="88b8f76c-9ae3-4745-88eb-fe0667a22af5" providerId="ADAL" clId="{11F519F4-4AF0-4BD5-9A48-F043B3CEFA54}" dt="2023-04-14T09:01:34.590" v="4404" actId="13244"/>
        <pc:sldMkLst>
          <pc:docMk/>
          <pc:sldMk cId="2157302705" sldId="259"/>
        </pc:sldMkLst>
        <pc:spChg chg="mod">
          <ac:chgData name="McHarg, Catherine" userId="88b8f76c-9ae3-4745-88eb-fe0667a22af5" providerId="ADAL" clId="{11F519F4-4AF0-4BD5-9A48-F043B3CEFA54}" dt="2023-04-14T08:40:06.772" v="3670" actId="207"/>
          <ac:spMkLst>
            <pc:docMk/>
            <pc:sldMk cId="2157302705" sldId="259"/>
            <ac:spMk id="2" creationId="{5B4F07DC-B241-D325-930C-275716FD7808}"/>
          </ac:spMkLst>
        </pc:spChg>
        <pc:spChg chg="mod">
          <ac:chgData name="McHarg, Catherine" userId="88b8f76c-9ae3-4745-88eb-fe0667a22af5" providerId="ADAL" clId="{11F519F4-4AF0-4BD5-9A48-F043B3CEFA54}" dt="2023-04-14T08:40:16.965" v="3671" actId="207"/>
          <ac:spMkLst>
            <pc:docMk/>
            <pc:sldMk cId="2157302705" sldId="259"/>
            <ac:spMk id="3" creationId="{1E71BF70-0C82-CFDD-F670-F9BB6E94165D}"/>
          </ac:spMkLst>
        </pc:spChg>
        <pc:spChg chg="mod">
          <ac:chgData name="McHarg, Catherine" userId="88b8f76c-9ae3-4745-88eb-fe0667a22af5" providerId="ADAL" clId="{11F519F4-4AF0-4BD5-9A48-F043B3CEFA54}" dt="2023-04-14T08:40:24.202" v="3672" actId="207"/>
          <ac:spMkLst>
            <pc:docMk/>
            <pc:sldMk cId="2157302705" sldId="259"/>
            <ac:spMk id="6" creationId="{25CC1B2A-5185-EF6E-4A09-09A5570B18CD}"/>
          </ac:spMkLst>
        </pc:spChg>
        <pc:spChg chg="add mod">
          <ac:chgData name="McHarg, Catherine" userId="88b8f76c-9ae3-4745-88eb-fe0667a22af5" providerId="ADAL" clId="{11F519F4-4AF0-4BD5-9A48-F043B3CEFA54}" dt="2023-04-14T09:01:34.590" v="4404" actId="13244"/>
          <ac:spMkLst>
            <pc:docMk/>
            <pc:sldMk cId="2157302705" sldId="259"/>
            <ac:spMk id="8" creationId="{F2DBF75B-6604-0765-6765-F45F39BAE495}"/>
          </ac:spMkLst>
        </pc:spChg>
        <pc:picChg chg="mod">
          <ac:chgData name="McHarg, Catherine" userId="88b8f76c-9ae3-4745-88eb-fe0667a22af5" providerId="ADAL" clId="{11F519F4-4AF0-4BD5-9A48-F043B3CEFA54}" dt="2023-04-13T12:49:53.574" v="236" actId="962"/>
          <ac:picMkLst>
            <pc:docMk/>
            <pc:sldMk cId="2157302705" sldId="259"/>
            <ac:picMk id="4" creationId="{D57AB5B2-DA1E-BE39-1082-E7B881A72F6A}"/>
          </ac:picMkLst>
        </pc:picChg>
        <pc:picChg chg="mod">
          <ac:chgData name="McHarg, Catherine" userId="88b8f76c-9ae3-4745-88eb-fe0667a22af5" providerId="ADAL" clId="{11F519F4-4AF0-4BD5-9A48-F043B3CEFA54}" dt="2023-04-14T08:04:11.525" v="685" actId="962"/>
          <ac:picMkLst>
            <pc:docMk/>
            <pc:sldMk cId="2157302705" sldId="259"/>
            <ac:picMk id="7" creationId="{175FCCFB-1CC1-73B4-D508-4BEDA29B6B00}"/>
          </ac:picMkLst>
        </pc:picChg>
      </pc:sldChg>
      <pc:sldChg chg="addSp delSp modSp mod">
        <pc:chgData name="McHarg, Catherine" userId="88b8f76c-9ae3-4745-88eb-fe0667a22af5" providerId="ADAL" clId="{11F519F4-4AF0-4BD5-9A48-F043B3CEFA54}" dt="2023-04-14T09:02:01.081" v="4406" actId="13244"/>
        <pc:sldMkLst>
          <pc:docMk/>
          <pc:sldMk cId="726942807" sldId="260"/>
        </pc:sldMkLst>
        <pc:spChg chg="mod">
          <ac:chgData name="McHarg, Catherine" userId="88b8f76c-9ae3-4745-88eb-fe0667a22af5" providerId="ADAL" clId="{11F519F4-4AF0-4BD5-9A48-F043B3CEFA54}" dt="2023-04-14T09:01:55.879" v="4405" actId="13244"/>
          <ac:spMkLst>
            <pc:docMk/>
            <pc:sldMk cId="726942807" sldId="260"/>
            <ac:spMk id="7" creationId="{A57CDF06-4076-138F-4E3E-AFD2CB426759}"/>
          </ac:spMkLst>
        </pc:spChg>
        <pc:spChg chg="del">
          <ac:chgData name="McHarg, Catherine" userId="88b8f76c-9ae3-4745-88eb-fe0667a22af5" providerId="ADAL" clId="{11F519F4-4AF0-4BD5-9A48-F043B3CEFA54}" dt="2023-04-14T08:02:48.653" v="618" actId="478"/>
          <ac:spMkLst>
            <pc:docMk/>
            <pc:sldMk cId="726942807" sldId="260"/>
            <ac:spMk id="11" creationId="{F47CBFF3-65E4-519D-DB42-10F910A7BBE8}"/>
          </ac:spMkLst>
        </pc:spChg>
        <pc:picChg chg="mod">
          <ac:chgData name="McHarg, Catherine" userId="88b8f76c-9ae3-4745-88eb-fe0667a22af5" providerId="ADAL" clId="{11F519F4-4AF0-4BD5-9A48-F043B3CEFA54}" dt="2023-04-14T08:07:41.816" v="887" actId="962"/>
          <ac:picMkLst>
            <pc:docMk/>
            <pc:sldMk cId="726942807" sldId="260"/>
            <ac:picMk id="2" creationId="{D145EF7F-6CA4-94E6-7DB1-ADA599EBE8E3}"/>
          </ac:picMkLst>
        </pc:picChg>
        <pc:picChg chg="mod">
          <ac:chgData name="McHarg, Catherine" userId="88b8f76c-9ae3-4745-88eb-fe0667a22af5" providerId="ADAL" clId="{11F519F4-4AF0-4BD5-9A48-F043B3CEFA54}" dt="2023-04-14T08:02:41.569" v="617" actId="962"/>
          <ac:picMkLst>
            <pc:docMk/>
            <pc:sldMk cId="726942807" sldId="260"/>
            <ac:picMk id="4" creationId="{D57AB5B2-DA1E-BE39-1082-E7B881A72F6A}"/>
          </ac:picMkLst>
        </pc:picChg>
        <pc:picChg chg="mod">
          <ac:chgData name="McHarg, Catherine" userId="88b8f76c-9ae3-4745-88eb-fe0667a22af5" providerId="ADAL" clId="{11F519F4-4AF0-4BD5-9A48-F043B3CEFA54}" dt="2023-04-14T09:02:01.081" v="4406" actId="13244"/>
          <ac:picMkLst>
            <pc:docMk/>
            <pc:sldMk cId="726942807" sldId="260"/>
            <ac:picMk id="13" creationId="{250919F8-72F5-0F39-DD19-7529B996BF89}"/>
          </ac:picMkLst>
        </pc:picChg>
        <pc:cxnChg chg="add mod">
          <ac:chgData name="McHarg, Catherine" userId="88b8f76c-9ae3-4745-88eb-fe0667a22af5" providerId="ADAL" clId="{11F519F4-4AF0-4BD5-9A48-F043B3CEFA54}" dt="2023-04-14T08:08:24.821" v="894" actId="962"/>
          <ac:cxnSpMkLst>
            <pc:docMk/>
            <pc:sldMk cId="726942807" sldId="260"/>
            <ac:cxnSpMk id="6" creationId="{2FFD1389-3711-0F53-838E-2FCAC218FC4A}"/>
          </ac:cxnSpMkLst>
        </pc:cxnChg>
        <pc:cxnChg chg="mod">
          <ac:chgData name="McHarg, Catherine" userId="88b8f76c-9ae3-4745-88eb-fe0667a22af5" providerId="ADAL" clId="{11F519F4-4AF0-4BD5-9A48-F043B3CEFA54}" dt="2023-04-14T08:02:58.417" v="619" actId="962"/>
          <ac:cxnSpMkLst>
            <pc:docMk/>
            <pc:sldMk cId="726942807" sldId="260"/>
            <ac:cxnSpMk id="17" creationId="{9F60F31E-A70D-15F7-4FD7-2643140229D2}"/>
          </ac:cxnSpMkLst>
        </pc:cxnChg>
      </pc:sldChg>
      <pc:sldChg chg="addSp delSp modSp mod">
        <pc:chgData name="McHarg, Catherine" userId="88b8f76c-9ae3-4745-88eb-fe0667a22af5" providerId="ADAL" clId="{11F519F4-4AF0-4BD5-9A48-F043B3CEFA54}" dt="2023-04-14T09:02:18.255" v="4407" actId="13244"/>
        <pc:sldMkLst>
          <pc:docMk/>
          <pc:sldMk cId="1951358893" sldId="261"/>
        </pc:sldMkLst>
        <pc:spChg chg="add mod">
          <ac:chgData name="McHarg, Catherine" userId="88b8f76c-9ae3-4745-88eb-fe0667a22af5" providerId="ADAL" clId="{11F519F4-4AF0-4BD5-9A48-F043B3CEFA54}" dt="2023-04-14T09:02:18.255" v="4407" actId="13244"/>
          <ac:spMkLst>
            <pc:docMk/>
            <pc:sldMk cId="1951358893" sldId="261"/>
            <ac:spMk id="3" creationId="{72DF0BDF-60FA-77E7-0067-F82728CAD396}"/>
          </ac:spMkLst>
        </pc:spChg>
        <pc:spChg chg="del">
          <ac:chgData name="McHarg, Catherine" userId="88b8f76c-9ae3-4745-88eb-fe0667a22af5" providerId="ADAL" clId="{11F519F4-4AF0-4BD5-9A48-F043B3CEFA54}" dt="2023-04-14T08:11:27.995" v="1274" actId="478"/>
          <ac:spMkLst>
            <pc:docMk/>
            <pc:sldMk cId="1951358893" sldId="261"/>
            <ac:spMk id="11" creationId="{F47CBFF3-65E4-519D-DB42-10F910A7BBE8}"/>
          </ac:spMkLst>
        </pc:spChg>
        <pc:picChg chg="mod">
          <ac:chgData name="McHarg, Catherine" userId="88b8f76c-9ae3-4745-88eb-fe0667a22af5" providerId="ADAL" clId="{11F519F4-4AF0-4BD5-9A48-F043B3CEFA54}" dt="2023-04-14T08:11:18.624" v="1273" actId="962"/>
          <ac:picMkLst>
            <pc:docMk/>
            <pc:sldMk cId="1951358893" sldId="261"/>
            <ac:picMk id="2" creationId="{16A8C9C6-CA18-3572-94E7-CEF441BB92EE}"/>
          </ac:picMkLst>
        </pc:picChg>
        <pc:picChg chg="mod">
          <ac:chgData name="McHarg, Catherine" userId="88b8f76c-9ae3-4745-88eb-fe0667a22af5" providerId="ADAL" clId="{11F519F4-4AF0-4BD5-9A48-F043B3CEFA54}" dt="2023-04-14T08:08:30.347" v="895" actId="962"/>
          <ac:picMkLst>
            <pc:docMk/>
            <pc:sldMk cId="1951358893" sldId="261"/>
            <ac:picMk id="4" creationId="{D57AB5B2-DA1E-BE39-1082-E7B881A72F6A}"/>
          </ac:picMkLst>
        </pc:picChg>
        <pc:picChg chg="mod">
          <ac:chgData name="McHarg, Catherine" userId="88b8f76c-9ae3-4745-88eb-fe0667a22af5" providerId="ADAL" clId="{11F519F4-4AF0-4BD5-9A48-F043B3CEFA54}" dt="2023-04-14T08:09:40.989" v="1147" actId="962"/>
          <ac:picMkLst>
            <pc:docMk/>
            <pc:sldMk cId="1951358893" sldId="261"/>
            <ac:picMk id="16" creationId="{059BAD11-4694-63D9-0617-8060FE1551B1}"/>
          </ac:picMkLst>
        </pc:picChg>
      </pc:sldChg>
      <pc:sldChg chg="addSp delSp modSp mod">
        <pc:chgData name="McHarg, Catherine" userId="88b8f76c-9ae3-4745-88eb-fe0667a22af5" providerId="ADAL" clId="{11F519F4-4AF0-4BD5-9A48-F043B3CEFA54}" dt="2023-04-14T15:36:50.124" v="4431" actId="13926"/>
        <pc:sldMkLst>
          <pc:docMk/>
          <pc:sldMk cId="1576336563" sldId="262"/>
        </pc:sldMkLst>
        <pc:spChg chg="mod">
          <ac:chgData name="McHarg, Catherine" userId="88b8f76c-9ae3-4745-88eb-fe0667a22af5" providerId="ADAL" clId="{11F519F4-4AF0-4BD5-9A48-F043B3CEFA54}" dt="2023-04-14T15:36:50.124" v="4431" actId="13926"/>
          <ac:spMkLst>
            <pc:docMk/>
            <pc:sldMk cId="1576336563" sldId="262"/>
            <ac:spMk id="5" creationId="{1F97EFA1-459D-0AAD-1CB8-D242777CC08A}"/>
          </ac:spMkLst>
        </pc:spChg>
        <pc:spChg chg="add mod">
          <ac:chgData name="McHarg, Catherine" userId="88b8f76c-9ae3-4745-88eb-fe0667a22af5" providerId="ADAL" clId="{11F519F4-4AF0-4BD5-9A48-F043B3CEFA54}" dt="2023-04-14T09:02:33.136" v="4408" actId="13244"/>
          <ac:spMkLst>
            <pc:docMk/>
            <pc:sldMk cId="1576336563" sldId="262"/>
            <ac:spMk id="6" creationId="{8965291C-1A36-F554-C817-09C5B24F38CD}"/>
          </ac:spMkLst>
        </pc:spChg>
        <pc:spChg chg="del">
          <ac:chgData name="McHarg, Catherine" userId="88b8f76c-9ae3-4745-88eb-fe0667a22af5" providerId="ADAL" clId="{11F519F4-4AF0-4BD5-9A48-F043B3CEFA54}" dt="2023-04-14T08:12:06.819" v="1276" actId="478"/>
          <ac:spMkLst>
            <pc:docMk/>
            <pc:sldMk cId="1576336563" sldId="262"/>
            <ac:spMk id="11" creationId="{F47CBFF3-65E4-519D-DB42-10F910A7BBE8}"/>
          </ac:spMkLst>
        </pc:spChg>
        <pc:picChg chg="mod">
          <ac:chgData name="McHarg, Catherine" userId="88b8f76c-9ae3-4745-88eb-fe0667a22af5" providerId="ADAL" clId="{11F519F4-4AF0-4BD5-9A48-F043B3CEFA54}" dt="2023-04-14T08:12:15.190" v="1278" actId="962"/>
          <ac:picMkLst>
            <pc:docMk/>
            <pc:sldMk cId="1576336563" sldId="262"/>
            <ac:picMk id="2" creationId="{6DCE6BDB-EFFF-293F-5B1C-40BCDA03AC88}"/>
          </ac:picMkLst>
        </pc:picChg>
        <pc:picChg chg="mod">
          <ac:chgData name="McHarg, Catherine" userId="88b8f76c-9ae3-4745-88eb-fe0667a22af5" providerId="ADAL" clId="{11F519F4-4AF0-4BD5-9A48-F043B3CEFA54}" dt="2023-04-14T09:02:37.116" v="4409" actId="13244"/>
          <ac:picMkLst>
            <pc:docMk/>
            <pc:sldMk cId="1576336563" sldId="262"/>
            <ac:picMk id="3" creationId="{4AF91FD9-0513-646C-32D0-BB9202C674C0}"/>
          </ac:picMkLst>
        </pc:picChg>
        <pc:picChg chg="mod">
          <ac:chgData name="McHarg, Catherine" userId="88b8f76c-9ae3-4745-88eb-fe0667a22af5" providerId="ADAL" clId="{11F519F4-4AF0-4BD5-9A48-F043B3CEFA54}" dt="2023-04-14T08:11:34.171" v="1275" actId="962"/>
          <ac:picMkLst>
            <pc:docMk/>
            <pc:sldMk cId="1576336563" sldId="262"/>
            <ac:picMk id="4" creationId="{D57AB5B2-DA1E-BE39-1082-E7B881A72F6A}"/>
          </ac:picMkLst>
        </pc:picChg>
      </pc:sldChg>
      <pc:sldChg chg="addSp delSp modSp mod">
        <pc:chgData name="McHarg, Catherine" userId="88b8f76c-9ae3-4745-88eb-fe0667a22af5" providerId="ADAL" clId="{11F519F4-4AF0-4BD5-9A48-F043B3CEFA54}" dt="2023-04-14T09:02:46.739" v="4410" actId="13244"/>
        <pc:sldMkLst>
          <pc:docMk/>
          <pc:sldMk cId="3815254647" sldId="263"/>
        </pc:sldMkLst>
        <pc:spChg chg="add mod">
          <ac:chgData name="McHarg, Catherine" userId="88b8f76c-9ae3-4745-88eb-fe0667a22af5" providerId="ADAL" clId="{11F519F4-4AF0-4BD5-9A48-F043B3CEFA54}" dt="2023-04-14T09:02:46.739" v="4410" actId="13244"/>
          <ac:spMkLst>
            <pc:docMk/>
            <pc:sldMk cId="3815254647" sldId="263"/>
            <ac:spMk id="3" creationId="{C268AE47-6309-198E-420A-53206A5A6143}"/>
          </ac:spMkLst>
        </pc:spChg>
        <pc:spChg chg="del">
          <ac:chgData name="McHarg, Catherine" userId="88b8f76c-9ae3-4745-88eb-fe0667a22af5" providerId="ADAL" clId="{11F519F4-4AF0-4BD5-9A48-F043B3CEFA54}" dt="2023-04-14T08:12:25.809" v="1280" actId="478"/>
          <ac:spMkLst>
            <pc:docMk/>
            <pc:sldMk cId="3815254647" sldId="263"/>
            <ac:spMk id="11" creationId="{F47CBFF3-65E4-519D-DB42-10F910A7BBE8}"/>
          </ac:spMkLst>
        </pc:spChg>
        <pc:picChg chg="mod">
          <ac:chgData name="McHarg, Catherine" userId="88b8f76c-9ae3-4745-88eb-fe0667a22af5" providerId="ADAL" clId="{11F519F4-4AF0-4BD5-9A48-F043B3CEFA54}" dt="2023-04-14T08:12:22.940" v="1279" actId="962"/>
          <ac:picMkLst>
            <pc:docMk/>
            <pc:sldMk cId="3815254647" sldId="263"/>
            <ac:picMk id="4" creationId="{D57AB5B2-DA1E-BE39-1082-E7B881A72F6A}"/>
          </ac:picMkLst>
        </pc:picChg>
        <pc:picChg chg="mod">
          <ac:chgData name="McHarg, Catherine" userId="88b8f76c-9ae3-4745-88eb-fe0667a22af5" providerId="ADAL" clId="{11F519F4-4AF0-4BD5-9A48-F043B3CEFA54}" dt="2023-04-14T08:14:12.323" v="1442" actId="962"/>
          <ac:picMkLst>
            <pc:docMk/>
            <pc:sldMk cId="3815254647" sldId="263"/>
            <ac:picMk id="7" creationId="{AEF94CE9-A790-84A7-E88E-CB8191C2D32A}"/>
          </ac:picMkLst>
        </pc:picChg>
      </pc:sldChg>
      <pc:sldChg chg="addSp delSp modSp mod">
        <pc:chgData name="McHarg, Catherine" userId="88b8f76c-9ae3-4745-88eb-fe0667a22af5" providerId="ADAL" clId="{11F519F4-4AF0-4BD5-9A48-F043B3CEFA54}" dt="2023-04-14T09:03:06.984" v="4411" actId="13244"/>
        <pc:sldMkLst>
          <pc:docMk/>
          <pc:sldMk cId="2136397806" sldId="264"/>
        </pc:sldMkLst>
        <pc:spChg chg="add mod">
          <ac:chgData name="McHarg, Catherine" userId="88b8f76c-9ae3-4745-88eb-fe0667a22af5" providerId="ADAL" clId="{11F519F4-4AF0-4BD5-9A48-F043B3CEFA54}" dt="2023-04-14T09:03:06.984" v="4411" actId="13244"/>
          <ac:spMkLst>
            <pc:docMk/>
            <pc:sldMk cId="2136397806" sldId="264"/>
            <ac:spMk id="3" creationId="{DFA50A1A-F877-A2AC-8DFD-9727198CB6F7}"/>
          </ac:spMkLst>
        </pc:spChg>
        <pc:spChg chg="del">
          <ac:chgData name="McHarg, Catherine" userId="88b8f76c-9ae3-4745-88eb-fe0667a22af5" providerId="ADAL" clId="{11F519F4-4AF0-4BD5-9A48-F043B3CEFA54}" dt="2023-04-14T08:14:23.426" v="1444" actId="478"/>
          <ac:spMkLst>
            <pc:docMk/>
            <pc:sldMk cId="2136397806" sldId="264"/>
            <ac:spMk id="11" creationId="{F47CBFF3-65E4-519D-DB42-10F910A7BBE8}"/>
          </ac:spMkLst>
        </pc:spChg>
        <pc:spChg chg="mod">
          <ac:chgData name="McHarg, Catherine" userId="88b8f76c-9ae3-4745-88eb-fe0667a22af5" providerId="ADAL" clId="{11F519F4-4AF0-4BD5-9A48-F043B3CEFA54}" dt="2023-04-14T08:40:32.105" v="3673" actId="207"/>
          <ac:spMkLst>
            <pc:docMk/>
            <pc:sldMk cId="2136397806" sldId="264"/>
            <ac:spMk id="16" creationId="{6D737AB8-E056-1271-5C42-588CC667ACF9}"/>
          </ac:spMkLst>
        </pc:spChg>
        <pc:picChg chg="mod">
          <ac:chgData name="McHarg, Catherine" userId="88b8f76c-9ae3-4745-88eb-fe0667a22af5" providerId="ADAL" clId="{11F519F4-4AF0-4BD5-9A48-F043B3CEFA54}" dt="2023-04-14T08:15:51.455" v="1578" actId="962"/>
          <ac:picMkLst>
            <pc:docMk/>
            <pc:sldMk cId="2136397806" sldId="264"/>
            <ac:picMk id="2" creationId="{690C3A11-5275-2BE2-D987-5DD071EE706E}"/>
          </ac:picMkLst>
        </pc:picChg>
        <pc:picChg chg="mod">
          <ac:chgData name="McHarg, Catherine" userId="88b8f76c-9ae3-4745-88eb-fe0667a22af5" providerId="ADAL" clId="{11F519F4-4AF0-4BD5-9A48-F043B3CEFA54}" dt="2023-04-14T08:14:20.491" v="1443" actId="962"/>
          <ac:picMkLst>
            <pc:docMk/>
            <pc:sldMk cId="2136397806" sldId="264"/>
            <ac:picMk id="4" creationId="{D57AB5B2-DA1E-BE39-1082-E7B881A72F6A}"/>
          </ac:picMkLst>
        </pc:picChg>
      </pc:sldChg>
      <pc:sldChg chg="delSp modSp mod">
        <pc:chgData name="McHarg, Catherine" userId="88b8f76c-9ae3-4745-88eb-fe0667a22af5" providerId="ADAL" clId="{11F519F4-4AF0-4BD5-9A48-F043B3CEFA54}" dt="2023-04-14T09:03:48.619" v="4413" actId="13244"/>
        <pc:sldMkLst>
          <pc:docMk/>
          <pc:sldMk cId="656849077" sldId="265"/>
        </pc:sldMkLst>
        <pc:spChg chg="mod">
          <ac:chgData name="McHarg, Catherine" userId="88b8f76c-9ae3-4745-88eb-fe0667a22af5" providerId="ADAL" clId="{11F519F4-4AF0-4BD5-9A48-F043B3CEFA54}" dt="2023-04-14T09:03:21.877" v="4412" actId="13244"/>
          <ac:spMkLst>
            <pc:docMk/>
            <pc:sldMk cId="656849077" sldId="265"/>
            <ac:spMk id="7" creationId="{A57CDF06-4076-138F-4E3E-AFD2CB426759}"/>
          </ac:spMkLst>
        </pc:spChg>
        <pc:spChg chg="del">
          <ac:chgData name="McHarg, Catherine" userId="88b8f76c-9ae3-4745-88eb-fe0667a22af5" providerId="ADAL" clId="{11F519F4-4AF0-4BD5-9A48-F043B3CEFA54}" dt="2023-04-14T08:16:02.582" v="1580" actId="478"/>
          <ac:spMkLst>
            <pc:docMk/>
            <pc:sldMk cId="656849077" sldId="265"/>
            <ac:spMk id="11" creationId="{F47CBFF3-65E4-519D-DB42-10F910A7BBE8}"/>
          </ac:spMkLst>
        </pc:spChg>
        <pc:picChg chg="mod">
          <ac:chgData name="McHarg, Catherine" userId="88b8f76c-9ae3-4745-88eb-fe0667a22af5" providerId="ADAL" clId="{11F519F4-4AF0-4BD5-9A48-F043B3CEFA54}" dt="2023-04-14T08:19:29.516" v="2084" actId="962"/>
          <ac:picMkLst>
            <pc:docMk/>
            <pc:sldMk cId="656849077" sldId="265"/>
            <ac:picMk id="3" creationId="{4ABD6566-597F-A35D-7344-EACE57C3CCAE}"/>
          </ac:picMkLst>
        </pc:picChg>
        <pc:picChg chg="mod">
          <ac:chgData name="McHarg, Catherine" userId="88b8f76c-9ae3-4745-88eb-fe0667a22af5" providerId="ADAL" clId="{11F519F4-4AF0-4BD5-9A48-F043B3CEFA54}" dt="2023-04-14T08:15:59.147" v="1579" actId="962"/>
          <ac:picMkLst>
            <pc:docMk/>
            <pc:sldMk cId="656849077" sldId="265"/>
            <ac:picMk id="4" creationId="{D57AB5B2-DA1E-BE39-1082-E7B881A72F6A}"/>
          </ac:picMkLst>
        </pc:picChg>
        <pc:picChg chg="mod">
          <ac:chgData name="McHarg, Catherine" userId="88b8f76c-9ae3-4745-88eb-fe0667a22af5" providerId="ADAL" clId="{11F519F4-4AF0-4BD5-9A48-F043B3CEFA54}" dt="2023-04-14T09:03:48.619" v="4413" actId="13244"/>
          <ac:picMkLst>
            <pc:docMk/>
            <pc:sldMk cId="656849077" sldId="265"/>
            <ac:picMk id="8" creationId="{58936655-26D2-B785-58DA-9339A81BE052}"/>
          </ac:picMkLst>
        </pc:picChg>
      </pc:sldChg>
      <pc:sldChg chg="addSp delSp modSp mod">
        <pc:chgData name="McHarg, Catherine" userId="88b8f76c-9ae3-4745-88eb-fe0667a22af5" providerId="ADAL" clId="{11F519F4-4AF0-4BD5-9A48-F043B3CEFA54}" dt="2023-04-14T09:03:58.157" v="4414" actId="13244"/>
        <pc:sldMkLst>
          <pc:docMk/>
          <pc:sldMk cId="2408150403" sldId="266"/>
        </pc:sldMkLst>
        <pc:spChg chg="add mod">
          <ac:chgData name="McHarg, Catherine" userId="88b8f76c-9ae3-4745-88eb-fe0667a22af5" providerId="ADAL" clId="{11F519F4-4AF0-4BD5-9A48-F043B3CEFA54}" dt="2023-04-14T09:03:58.157" v="4414" actId="13244"/>
          <ac:spMkLst>
            <pc:docMk/>
            <pc:sldMk cId="2408150403" sldId="266"/>
            <ac:spMk id="3" creationId="{B8B1BE19-7F4C-8E10-2CE1-05EC9B4338E2}"/>
          </ac:spMkLst>
        </pc:spChg>
        <pc:spChg chg="del">
          <ac:chgData name="McHarg, Catherine" userId="88b8f76c-9ae3-4745-88eb-fe0667a22af5" providerId="ADAL" clId="{11F519F4-4AF0-4BD5-9A48-F043B3CEFA54}" dt="2023-04-14T08:19:46.410" v="2086" actId="478"/>
          <ac:spMkLst>
            <pc:docMk/>
            <pc:sldMk cId="2408150403" sldId="266"/>
            <ac:spMk id="11" creationId="{F47CBFF3-65E4-519D-DB42-10F910A7BBE8}"/>
          </ac:spMkLst>
        </pc:spChg>
        <pc:picChg chg="mod">
          <ac:chgData name="McHarg, Catherine" userId="88b8f76c-9ae3-4745-88eb-fe0667a22af5" providerId="ADAL" clId="{11F519F4-4AF0-4BD5-9A48-F043B3CEFA54}" dt="2023-04-14T08:22:24.078" v="2268" actId="962"/>
          <ac:picMkLst>
            <pc:docMk/>
            <pc:sldMk cId="2408150403" sldId="266"/>
            <ac:picMk id="2" creationId="{E966E0AA-34D7-4E4D-D500-59E124DF37B5}"/>
          </ac:picMkLst>
        </pc:picChg>
        <pc:picChg chg="mod">
          <ac:chgData name="McHarg, Catherine" userId="88b8f76c-9ae3-4745-88eb-fe0667a22af5" providerId="ADAL" clId="{11F519F4-4AF0-4BD5-9A48-F043B3CEFA54}" dt="2023-04-14T08:19:43.659" v="2085" actId="962"/>
          <ac:picMkLst>
            <pc:docMk/>
            <pc:sldMk cId="2408150403" sldId="266"/>
            <ac:picMk id="4" creationId="{D57AB5B2-DA1E-BE39-1082-E7B881A72F6A}"/>
          </ac:picMkLst>
        </pc:picChg>
      </pc:sldChg>
      <pc:sldChg chg="addSp delSp modSp mod">
        <pc:chgData name="McHarg, Catherine" userId="88b8f76c-9ae3-4745-88eb-fe0667a22af5" providerId="ADAL" clId="{11F519F4-4AF0-4BD5-9A48-F043B3CEFA54}" dt="2023-04-14T09:06:41.368" v="4426" actId="13244"/>
        <pc:sldMkLst>
          <pc:docMk/>
          <pc:sldMk cId="4180927192" sldId="267"/>
        </pc:sldMkLst>
        <pc:spChg chg="add mod">
          <ac:chgData name="McHarg, Catherine" userId="88b8f76c-9ae3-4745-88eb-fe0667a22af5" providerId="ADAL" clId="{11F519F4-4AF0-4BD5-9A48-F043B3CEFA54}" dt="2023-04-14T09:04:15.147" v="4415" actId="13244"/>
          <ac:spMkLst>
            <pc:docMk/>
            <pc:sldMk cId="4180927192" sldId="267"/>
            <ac:spMk id="3" creationId="{F79469D9-CB5B-A80C-15BA-7356BB4E63E2}"/>
          </ac:spMkLst>
        </pc:spChg>
        <pc:spChg chg="del">
          <ac:chgData name="McHarg, Catherine" userId="88b8f76c-9ae3-4745-88eb-fe0667a22af5" providerId="ADAL" clId="{11F519F4-4AF0-4BD5-9A48-F043B3CEFA54}" dt="2023-04-14T08:23:28.312" v="2364" actId="478"/>
          <ac:spMkLst>
            <pc:docMk/>
            <pc:sldMk cId="4180927192" sldId="267"/>
            <ac:spMk id="11" creationId="{F47CBFF3-65E4-519D-DB42-10F910A7BBE8}"/>
          </ac:spMkLst>
        </pc:spChg>
        <pc:spChg chg="mod">
          <ac:chgData name="McHarg, Catherine" userId="88b8f76c-9ae3-4745-88eb-fe0667a22af5" providerId="ADAL" clId="{11F519F4-4AF0-4BD5-9A48-F043B3CEFA54}" dt="2023-04-14T08:40:37.997" v="3674" actId="207"/>
          <ac:spMkLst>
            <pc:docMk/>
            <pc:sldMk cId="4180927192" sldId="267"/>
            <ac:spMk id="28" creationId="{CD1AB3EB-F655-5F04-6E75-05BA432EEB0A}"/>
          </ac:spMkLst>
        </pc:spChg>
        <pc:picChg chg="mod">
          <ac:chgData name="McHarg, Catherine" userId="88b8f76c-9ae3-4745-88eb-fe0667a22af5" providerId="ADAL" clId="{11F519F4-4AF0-4BD5-9A48-F043B3CEFA54}" dt="2023-04-14T08:25:25.173" v="2536" actId="962"/>
          <ac:picMkLst>
            <pc:docMk/>
            <pc:sldMk cId="4180927192" sldId="267"/>
            <ac:picMk id="2" creationId="{09485434-BF95-9BE7-6BE9-FE72F4592229}"/>
          </ac:picMkLst>
        </pc:picChg>
        <pc:picChg chg="mod">
          <ac:chgData name="McHarg, Catherine" userId="88b8f76c-9ae3-4745-88eb-fe0667a22af5" providerId="ADAL" clId="{11F519F4-4AF0-4BD5-9A48-F043B3CEFA54}" dt="2023-04-14T08:22:41.421" v="2269" actId="962"/>
          <ac:picMkLst>
            <pc:docMk/>
            <pc:sldMk cId="4180927192" sldId="267"/>
            <ac:picMk id="4" creationId="{D57AB5B2-DA1E-BE39-1082-E7B881A72F6A}"/>
          </ac:picMkLst>
        </pc:picChg>
        <pc:picChg chg="mod">
          <ac:chgData name="McHarg, Catherine" userId="88b8f76c-9ae3-4745-88eb-fe0667a22af5" providerId="ADAL" clId="{11F519F4-4AF0-4BD5-9A48-F043B3CEFA54}" dt="2023-04-14T09:06:41.368" v="4426" actId="13244"/>
          <ac:picMkLst>
            <pc:docMk/>
            <pc:sldMk cId="4180927192" sldId="267"/>
            <ac:picMk id="27" creationId="{B97F290F-04FC-34AC-BC2A-22D0082FF471}"/>
          </ac:picMkLst>
        </pc:picChg>
      </pc:sldChg>
      <pc:sldChg chg="delSp modSp mod">
        <pc:chgData name="McHarg, Catherine" userId="88b8f76c-9ae3-4745-88eb-fe0667a22af5" providerId="ADAL" clId="{11F519F4-4AF0-4BD5-9A48-F043B3CEFA54}" dt="2023-04-14T15:38:44.771" v="4434" actId="13926"/>
        <pc:sldMkLst>
          <pc:docMk/>
          <pc:sldMk cId="1474886490" sldId="268"/>
        </pc:sldMkLst>
        <pc:spChg chg="mod">
          <ac:chgData name="McHarg, Catherine" userId="88b8f76c-9ae3-4745-88eb-fe0667a22af5" providerId="ADAL" clId="{11F519F4-4AF0-4BD5-9A48-F043B3CEFA54}" dt="2023-04-14T09:05:14.067" v="4418" actId="13244"/>
          <ac:spMkLst>
            <pc:docMk/>
            <pc:sldMk cId="1474886490" sldId="268"/>
            <ac:spMk id="2" creationId="{644B6A6E-66EA-E52A-4263-ABE862051E2A}"/>
          </ac:spMkLst>
        </pc:spChg>
        <pc:spChg chg="mod">
          <ac:chgData name="McHarg, Catherine" userId="88b8f76c-9ae3-4745-88eb-fe0667a22af5" providerId="ADAL" clId="{11F519F4-4AF0-4BD5-9A48-F043B3CEFA54}" dt="2023-04-14T15:38:44.771" v="4434" actId="13926"/>
          <ac:spMkLst>
            <pc:docMk/>
            <pc:sldMk cId="1474886490" sldId="268"/>
            <ac:spMk id="5" creationId="{1F97EFA1-459D-0AAD-1CB8-D242777CC08A}"/>
          </ac:spMkLst>
        </pc:spChg>
        <pc:spChg chg="del">
          <ac:chgData name="McHarg, Catherine" userId="88b8f76c-9ae3-4745-88eb-fe0667a22af5" providerId="ADAL" clId="{11F519F4-4AF0-4BD5-9A48-F043B3CEFA54}" dt="2023-04-14T08:25:40.269" v="2539" actId="478"/>
          <ac:spMkLst>
            <pc:docMk/>
            <pc:sldMk cId="1474886490" sldId="268"/>
            <ac:spMk id="8" creationId="{FF97C843-267C-2283-180E-22098661639D}"/>
          </ac:spMkLst>
        </pc:spChg>
        <pc:spChg chg="del">
          <ac:chgData name="McHarg, Catherine" userId="88b8f76c-9ae3-4745-88eb-fe0667a22af5" providerId="ADAL" clId="{11F519F4-4AF0-4BD5-9A48-F043B3CEFA54}" dt="2023-04-14T08:25:36.540" v="2538" actId="478"/>
          <ac:spMkLst>
            <pc:docMk/>
            <pc:sldMk cId="1474886490" sldId="268"/>
            <ac:spMk id="11" creationId="{F47CBFF3-65E4-519D-DB42-10F910A7BBE8}"/>
          </ac:spMkLst>
        </pc:spChg>
        <pc:picChg chg="mod">
          <ac:chgData name="McHarg, Catherine" userId="88b8f76c-9ae3-4745-88eb-fe0667a22af5" providerId="ADAL" clId="{11F519F4-4AF0-4BD5-9A48-F043B3CEFA54}" dt="2023-04-14T08:30:20.151" v="2705" actId="962"/>
          <ac:picMkLst>
            <pc:docMk/>
            <pc:sldMk cId="1474886490" sldId="268"/>
            <ac:picMk id="3" creationId="{52C20648-0B15-2696-E45E-7EAFBF6BD874}"/>
          </ac:picMkLst>
        </pc:picChg>
        <pc:picChg chg="mod">
          <ac:chgData name="McHarg, Catherine" userId="88b8f76c-9ae3-4745-88eb-fe0667a22af5" providerId="ADAL" clId="{11F519F4-4AF0-4BD5-9A48-F043B3CEFA54}" dt="2023-04-14T08:25:34.599" v="2537" actId="962"/>
          <ac:picMkLst>
            <pc:docMk/>
            <pc:sldMk cId="1474886490" sldId="268"/>
            <ac:picMk id="4" creationId="{D57AB5B2-DA1E-BE39-1082-E7B881A72F6A}"/>
          </ac:picMkLst>
        </pc:picChg>
        <pc:picChg chg="mod">
          <ac:chgData name="McHarg, Catherine" userId="88b8f76c-9ae3-4745-88eb-fe0667a22af5" providerId="ADAL" clId="{11F519F4-4AF0-4BD5-9A48-F043B3CEFA54}" dt="2023-04-14T09:05:18.399" v="4419" actId="13244"/>
          <ac:picMkLst>
            <pc:docMk/>
            <pc:sldMk cId="1474886490" sldId="268"/>
            <ac:picMk id="13" creationId="{A6E8A358-B88A-F36F-AE34-C80FB70382B3}"/>
          </ac:picMkLst>
        </pc:picChg>
      </pc:sldChg>
      <pc:sldChg chg="addSp delSp modSp mod">
        <pc:chgData name="McHarg, Catherine" userId="88b8f76c-9ae3-4745-88eb-fe0667a22af5" providerId="ADAL" clId="{11F519F4-4AF0-4BD5-9A48-F043B3CEFA54}" dt="2023-04-14T09:05:31.935" v="4420" actId="13244"/>
        <pc:sldMkLst>
          <pc:docMk/>
          <pc:sldMk cId="2046065808" sldId="269"/>
        </pc:sldMkLst>
        <pc:spChg chg="add mod">
          <ac:chgData name="McHarg, Catherine" userId="88b8f76c-9ae3-4745-88eb-fe0667a22af5" providerId="ADAL" clId="{11F519F4-4AF0-4BD5-9A48-F043B3CEFA54}" dt="2023-04-14T09:05:31.935" v="4420" actId="13244"/>
          <ac:spMkLst>
            <pc:docMk/>
            <pc:sldMk cId="2046065808" sldId="269"/>
            <ac:spMk id="6" creationId="{CBED5A9A-725C-B9FE-2C20-6AE3DA78D376}"/>
          </ac:spMkLst>
        </pc:spChg>
        <pc:spChg chg="del">
          <ac:chgData name="McHarg, Catherine" userId="88b8f76c-9ae3-4745-88eb-fe0667a22af5" providerId="ADAL" clId="{11F519F4-4AF0-4BD5-9A48-F043B3CEFA54}" dt="2023-04-14T08:30:38.270" v="2708" actId="478"/>
          <ac:spMkLst>
            <pc:docMk/>
            <pc:sldMk cId="2046065808" sldId="269"/>
            <ac:spMk id="8" creationId="{FF97C843-267C-2283-180E-22098661639D}"/>
          </ac:spMkLst>
        </pc:spChg>
        <pc:spChg chg="del">
          <ac:chgData name="McHarg, Catherine" userId="88b8f76c-9ae3-4745-88eb-fe0667a22af5" providerId="ADAL" clId="{11F519F4-4AF0-4BD5-9A48-F043B3CEFA54}" dt="2023-04-14T08:30:33.546" v="2707" actId="478"/>
          <ac:spMkLst>
            <pc:docMk/>
            <pc:sldMk cId="2046065808" sldId="269"/>
            <ac:spMk id="11" creationId="{F47CBFF3-65E4-519D-DB42-10F910A7BBE8}"/>
          </ac:spMkLst>
        </pc:spChg>
        <pc:picChg chg="mod">
          <ac:chgData name="McHarg, Catherine" userId="88b8f76c-9ae3-4745-88eb-fe0667a22af5" providerId="ADAL" clId="{11F519F4-4AF0-4BD5-9A48-F043B3CEFA54}" dt="2023-04-14T08:31:59.237" v="2846" actId="962"/>
          <ac:picMkLst>
            <pc:docMk/>
            <pc:sldMk cId="2046065808" sldId="269"/>
            <ac:picMk id="3" creationId="{1D59A745-D2A2-F6D4-9B51-62E1AB309730}"/>
          </ac:picMkLst>
        </pc:picChg>
        <pc:picChg chg="mod">
          <ac:chgData name="McHarg, Catherine" userId="88b8f76c-9ae3-4745-88eb-fe0667a22af5" providerId="ADAL" clId="{11F519F4-4AF0-4BD5-9A48-F043B3CEFA54}" dt="2023-04-14T08:30:31.193" v="2706" actId="962"/>
          <ac:picMkLst>
            <pc:docMk/>
            <pc:sldMk cId="2046065808" sldId="269"/>
            <ac:picMk id="4" creationId="{D57AB5B2-DA1E-BE39-1082-E7B881A72F6A}"/>
          </ac:picMkLst>
        </pc:picChg>
      </pc:sldChg>
      <pc:sldChg chg="addSp delSp modSp mod">
        <pc:chgData name="McHarg, Catherine" userId="88b8f76c-9ae3-4745-88eb-fe0667a22af5" providerId="ADAL" clId="{11F519F4-4AF0-4BD5-9A48-F043B3CEFA54}" dt="2023-04-14T09:05:51.185" v="4421" actId="13244"/>
        <pc:sldMkLst>
          <pc:docMk/>
          <pc:sldMk cId="142114717" sldId="270"/>
        </pc:sldMkLst>
        <pc:spChg chg="mod">
          <ac:chgData name="McHarg, Catherine" userId="88b8f76c-9ae3-4745-88eb-fe0667a22af5" providerId="ADAL" clId="{11F519F4-4AF0-4BD5-9A48-F043B3CEFA54}" dt="2023-04-14T08:40:47.346" v="3675" actId="207"/>
          <ac:spMkLst>
            <pc:docMk/>
            <pc:sldMk cId="142114717" sldId="270"/>
            <ac:spMk id="3" creationId="{6100B8C0-8019-A67C-544A-5A86D0B48FC0}"/>
          </ac:spMkLst>
        </pc:spChg>
        <pc:spChg chg="add mod">
          <ac:chgData name="McHarg, Catherine" userId="88b8f76c-9ae3-4745-88eb-fe0667a22af5" providerId="ADAL" clId="{11F519F4-4AF0-4BD5-9A48-F043B3CEFA54}" dt="2023-04-14T09:05:51.185" v="4421" actId="13244"/>
          <ac:spMkLst>
            <pc:docMk/>
            <pc:sldMk cId="142114717" sldId="270"/>
            <ac:spMk id="6" creationId="{473A2C98-2625-47ED-E301-8B4F1F8F216D}"/>
          </ac:spMkLst>
        </pc:spChg>
        <pc:spChg chg="del">
          <ac:chgData name="McHarg, Catherine" userId="88b8f76c-9ae3-4745-88eb-fe0667a22af5" providerId="ADAL" clId="{11F519F4-4AF0-4BD5-9A48-F043B3CEFA54}" dt="2023-04-14T08:32:11.920" v="2849" actId="478"/>
          <ac:spMkLst>
            <pc:docMk/>
            <pc:sldMk cId="142114717" sldId="270"/>
            <ac:spMk id="8" creationId="{FF97C843-267C-2283-180E-22098661639D}"/>
          </ac:spMkLst>
        </pc:spChg>
        <pc:spChg chg="del">
          <ac:chgData name="McHarg, Catherine" userId="88b8f76c-9ae3-4745-88eb-fe0667a22af5" providerId="ADAL" clId="{11F519F4-4AF0-4BD5-9A48-F043B3CEFA54}" dt="2023-04-14T08:32:09.910" v="2848" actId="478"/>
          <ac:spMkLst>
            <pc:docMk/>
            <pc:sldMk cId="142114717" sldId="270"/>
            <ac:spMk id="11" creationId="{F47CBFF3-65E4-519D-DB42-10F910A7BBE8}"/>
          </ac:spMkLst>
        </pc:spChg>
        <pc:picChg chg="mod">
          <ac:chgData name="McHarg, Catherine" userId="88b8f76c-9ae3-4745-88eb-fe0667a22af5" providerId="ADAL" clId="{11F519F4-4AF0-4BD5-9A48-F043B3CEFA54}" dt="2023-04-14T08:32:30.287" v="2851" actId="962"/>
          <ac:picMkLst>
            <pc:docMk/>
            <pc:sldMk cId="142114717" sldId="270"/>
            <ac:picMk id="2" creationId="{1E92A08F-FA3D-6FF6-FEB9-34A4E560379E}"/>
          </ac:picMkLst>
        </pc:picChg>
        <pc:picChg chg="mod">
          <ac:chgData name="McHarg, Catherine" userId="88b8f76c-9ae3-4745-88eb-fe0667a22af5" providerId="ADAL" clId="{11F519F4-4AF0-4BD5-9A48-F043B3CEFA54}" dt="2023-04-14T08:32:07.313" v="2847" actId="962"/>
          <ac:picMkLst>
            <pc:docMk/>
            <pc:sldMk cId="142114717" sldId="270"/>
            <ac:picMk id="4" creationId="{D57AB5B2-DA1E-BE39-1082-E7B881A72F6A}"/>
          </ac:picMkLst>
        </pc:picChg>
      </pc:sldChg>
      <pc:sldChg chg="addSp delSp modSp mod">
        <pc:chgData name="McHarg, Catherine" userId="88b8f76c-9ae3-4745-88eb-fe0667a22af5" providerId="ADAL" clId="{11F519F4-4AF0-4BD5-9A48-F043B3CEFA54}" dt="2023-04-14T09:06:09.408" v="4423" actId="13244"/>
        <pc:sldMkLst>
          <pc:docMk/>
          <pc:sldMk cId="4272586019" sldId="271"/>
        </pc:sldMkLst>
        <pc:spChg chg="add mod">
          <ac:chgData name="McHarg, Catherine" userId="88b8f76c-9ae3-4745-88eb-fe0667a22af5" providerId="ADAL" clId="{11F519F4-4AF0-4BD5-9A48-F043B3CEFA54}" dt="2023-04-14T09:06:06.058" v="4422" actId="13244"/>
          <ac:spMkLst>
            <pc:docMk/>
            <pc:sldMk cId="4272586019" sldId="271"/>
            <ac:spMk id="2" creationId="{A1F6F602-FF0C-6D1A-8635-C5585EC85417}"/>
          </ac:spMkLst>
        </pc:spChg>
        <pc:spChg chg="del">
          <ac:chgData name="McHarg, Catherine" userId="88b8f76c-9ae3-4745-88eb-fe0667a22af5" providerId="ADAL" clId="{11F519F4-4AF0-4BD5-9A48-F043B3CEFA54}" dt="2023-04-14T08:34:07.092" v="3072" actId="478"/>
          <ac:spMkLst>
            <pc:docMk/>
            <pc:sldMk cId="4272586019" sldId="271"/>
            <ac:spMk id="8" creationId="{FF97C843-267C-2283-180E-22098661639D}"/>
          </ac:spMkLst>
        </pc:spChg>
        <pc:spChg chg="del">
          <ac:chgData name="McHarg, Catherine" userId="88b8f76c-9ae3-4745-88eb-fe0667a22af5" providerId="ADAL" clId="{11F519F4-4AF0-4BD5-9A48-F043B3CEFA54}" dt="2023-04-14T08:34:05.040" v="3071" actId="478"/>
          <ac:spMkLst>
            <pc:docMk/>
            <pc:sldMk cId="4272586019" sldId="271"/>
            <ac:spMk id="11" creationId="{F47CBFF3-65E4-519D-DB42-10F910A7BBE8}"/>
          </ac:spMkLst>
        </pc:spChg>
        <pc:picChg chg="mod">
          <ac:chgData name="McHarg, Catherine" userId="88b8f76c-9ae3-4745-88eb-fe0667a22af5" providerId="ADAL" clId="{11F519F4-4AF0-4BD5-9A48-F043B3CEFA54}" dt="2023-04-14T09:06:09.408" v="4423" actId="13244"/>
          <ac:picMkLst>
            <pc:docMk/>
            <pc:sldMk cId="4272586019" sldId="271"/>
            <ac:picMk id="3" creationId="{6F8F7411-A4B1-2C33-5D98-8CCC23B0EDC4}"/>
          </ac:picMkLst>
        </pc:picChg>
        <pc:picChg chg="mod">
          <ac:chgData name="McHarg, Catherine" userId="88b8f76c-9ae3-4745-88eb-fe0667a22af5" providerId="ADAL" clId="{11F519F4-4AF0-4BD5-9A48-F043B3CEFA54}" dt="2023-04-14T08:32:43.611" v="2852" actId="962"/>
          <ac:picMkLst>
            <pc:docMk/>
            <pc:sldMk cId="4272586019" sldId="271"/>
            <ac:picMk id="4" creationId="{D57AB5B2-DA1E-BE39-1082-E7B881A72F6A}"/>
          </ac:picMkLst>
        </pc:picChg>
        <pc:picChg chg="mod">
          <ac:chgData name="McHarg, Catherine" userId="88b8f76c-9ae3-4745-88eb-fe0667a22af5" providerId="ADAL" clId="{11F519F4-4AF0-4BD5-9A48-F043B3CEFA54}" dt="2023-04-14T08:35:19.282" v="3256" actId="962"/>
          <ac:picMkLst>
            <pc:docMk/>
            <pc:sldMk cId="4272586019" sldId="271"/>
            <ac:picMk id="7" creationId="{13A94217-6F68-6DD1-2E69-BC850C6BAFEF}"/>
          </ac:picMkLst>
        </pc:picChg>
      </pc:sldChg>
      <pc:sldChg chg="addSp delSp modSp mod">
        <pc:chgData name="McHarg, Catherine" userId="88b8f76c-9ae3-4745-88eb-fe0667a22af5" providerId="ADAL" clId="{11F519F4-4AF0-4BD5-9A48-F043B3CEFA54}" dt="2023-04-14T09:06:21.197" v="4425" actId="13244"/>
        <pc:sldMkLst>
          <pc:docMk/>
          <pc:sldMk cId="1558031980" sldId="272"/>
        </pc:sldMkLst>
        <pc:spChg chg="add mod">
          <ac:chgData name="McHarg, Catherine" userId="88b8f76c-9ae3-4745-88eb-fe0667a22af5" providerId="ADAL" clId="{11F519F4-4AF0-4BD5-9A48-F043B3CEFA54}" dt="2023-04-14T09:06:18.059" v="4424" actId="13244"/>
          <ac:spMkLst>
            <pc:docMk/>
            <pc:sldMk cId="1558031980" sldId="272"/>
            <ac:spMk id="2" creationId="{971C4224-C509-D69D-A944-DC630F32C858}"/>
          </ac:spMkLst>
        </pc:spChg>
        <pc:spChg chg="del">
          <ac:chgData name="McHarg, Catherine" userId="88b8f76c-9ae3-4745-88eb-fe0667a22af5" providerId="ADAL" clId="{11F519F4-4AF0-4BD5-9A48-F043B3CEFA54}" dt="2023-04-14T08:36:35.382" v="3509" actId="478"/>
          <ac:spMkLst>
            <pc:docMk/>
            <pc:sldMk cId="1558031980" sldId="272"/>
            <ac:spMk id="8" creationId="{FF97C843-267C-2283-180E-22098661639D}"/>
          </ac:spMkLst>
        </pc:spChg>
        <pc:spChg chg="del">
          <ac:chgData name="McHarg, Catherine" userId="88b8f76c-9ae3-4745-88eb-fe0667a22af5" providerId="ADAL" clId="{11F519F4-4AF0-4BD5-9A48-F043B3CEFA54}" dt="2023-04-14T08:36:33.019" v="3508" actId="478"/>
          <ac:spMkLst>
            <pc:docMk/>
            <pc:sldMk cId="1558031980" sldId="272"/>
            <ac:spMk id="11" creationId="{F47CBFF3-65E4-519D-DB42-10F910A7BBE8}"/>
          </ac:spMkLst>
        </pc:spChg>
        <pc:picChg chg="mod">
          <ac:chgData name="McHarg, Catherine" userId="88b8f76c-9ae3-4745-88eb-fe0667a22af5" providerId="ADAL" clId="{11F519F4-4AF0-4BD5-9A48-F043B3CEFA54}" dt="2023-04-14T09:06:21.197" v="4425" actId="13244"/>
          <ac:picMkLst>
            <pc:docMk/>
            <pc:sldMk cId="1558031980" sldId="272"/>
            <ac:picMk id="3" creationId="{9A0A2D1A-432C-7A3D-A278-F36288686D24}"/>
          </ac:picMkLst>
        </pc:picChg>
        <pc:picChg chg="mod">
          <ac:chgData name="McHarg, Catherine" userId="88b8f76c-9ae3-4745-88eb-fe0667a22af5" providerId="ADAL" clId="{11F519F4-4AF0-4BD5-9A48-F043B3CEFA54}" dt="2023-04-14T08:35:28.588" v="3257" actId="962"/>
          <ac:picMkLst>
            <pc:docMk/>
            <pc:sldMk cId="1558031980" sldId="272"/>
            <ac:picMk id="4" creationId="{D57AB5B2-DA1E-BE39-1082-E7B881A72F6A}"/>
          </ac:picMkLst>
        </pc:picChg>
        <pc:picChg chg="mod">
          <ac:chgData name="McHarg, Catherine" userId="88b8f76c-9ae3-4745-88eb-fe0667a22af5" providerId="ADAL" clId="{11F519F4-4AF0-4BD5-9A48-F043B3CEFA54}" dt="2023-04-14T08:37:45.252" v="3667" actId="962"/>
          <ac:picMkLst>
            <pc:docMk/>
            <pc:sldMk cId="1558031980" sldId="272"/>
            <ac:picMk id="7" creationId="{B3E881E5-893D-017F-8560-CC62299F76AC}"/>
          </ac:picMkLst>
        </pc:picChg>
      </pc:sldChg>
    </pc:docChg>
  </pc:docChgLst>
  <pc:docChgLst>
    <pc:chgData name="McHarg, Catherine" userId="88b8f76c-9ae3-4745-88eb-fe0667a22af5" providerId="ADAL" clId="{93679DF8-85C7-4F1A-9BF2-F917DFECF750}"/>
    <pc:docChg chg="custSel modSld">
      <pc:chgData name="McHarg, Catherine" userId="88b8f76c-9ae3-4745-88eb-fe0667a22af5" providerId="ADAL" clId="{93679DF8-85C7-4F1A-9BF2-F917DFECF750}" dt="2023-04-18T07:29:00.633" v="6" actId="13926"/>
      <pc:docMkLst>
        <pc:docMk/>
      </pc:docMkLst>
      <pc:sldChg chg="addSp delSp modSp mod">
        <pc:chgData name="McHarg, Catherine" userId="88b8f76c-9ae3-4745-88eb-fe0667a22af5" providerId="ADAL" clId="{93679DF8-85C7-4F1A-9BF2-F917DFECF750}" dt="2023-04-18T07:27:49.573" v="4" actId="962"/>
        <pc:sldMkLst>
          <pc:docMk/>
          <pc:sldMk cId="726942807" sldId="260"/>
        </pc:sldMkLst>
        <pc:picChg chg="del">
          <ac:chgData name="McHarg, Catherine" userId="88b8f76c-9ae3-4745-88eb-fe0667a22af5" providerId="ADAL" clId="{93679DF8-85C7-4F1A-9BF2-F917DFECF750}" dt="2023-04-18T07:27:36.563" v="0" actId="478"/>
          <ac:picMkLst>
            <pc:docMk/>
            <pc:sldMk cId="726942807" sldId="260"/>
            <ac:picMk id="2" creationId="{D145EF7F-6CA4-94E6-7DB1-ADA599EBE8E3}"/>
          </ac:picMkLst>
        </pc:picChg>
        <pc:picChg chg="add mod">
          <ac:chgData name="McHarg, Catherine" userId="88b8f76c-9ae3-4745-88eb-fe0667a22af5" providerId="ADAL" clId="{93679DF8-85C7-4F1A-9BF2-F917DFECF750}" dt="2023-04-18T07:27:49.573" v="4" actId="962"/>
          <ac:picMkLst>
            <pc:docMk/>
            <pc:sldMk cId="726942807" sldId="260"/>
            <ac:picMk id="3" creationId="{20025F63-8259-84BC-2378-79A0F262F0BF}"/>
          </ac:picMkLst>
        </pc:picChg>
        <pc:cxnChg chg="del">
          <ac:chgData name="McHarg, Catherine" userId="88b8f76c-9ae3-4745-88eb-fe0667a22af5" providerId="ADAL" clId="{93679DF8-85C7-4F1A-9BF2-F917DFECF750}" dt="2023-04-18T07:27:39.962" v="1" actId="478"/>
          <ac:cxnSpMkLst>
            <pc:docMk/>
            <pc:sldMk cId="726942807" sldId="260"/>
            <ac:cxnSpMk id="6" creationId="{2FFD1389-3711-0F53-838E-2FCAC218FC4A}"/>
          </ac:cxnSpMkLst>
        </pc:cxnChg>
      </pc:sldChg>
      <pc:sldChg chg="modSp mod">
        <pc:chgData name="McHarg, Catherine" userId="88b8f76c-9ae3-4745-88eb-fe0667a22af5" providerId="ADAL" clId="{93679DF8-85C7-4F1A-9BF2-F917DFECF750}" dt="2023-04-18T07:29:00.633" v="6" actId="13926"/>
        <pc:sldMkLst>
          <pc:docMk/>
          <pc:sldMk cId="1576336563" sldId="262"/>
        </pc:sldMkLst>
        <pc:spChg chg="mod">
          <ac:chgData name="McHarg, Catherine" userId="88b8f76c-9ae3-4745-88eb-fe0667a22af5" providerId="ADAL" clId="{93679DF8-85C7-4F1A-9BF2-F917DFECF750}" dt="2023-04-18T07:29:00.633" v="6" actId="13926"/>
          <ac:spMkLst>
            <pc:docMk/>
            <pc:sldMk cId="1576336563" sldId="262"/>
            <ac:spMk id="5" creationId="{1F97EFA1-459D-0AAD-1CB8-D242777CC08A}"/>
          </ac:spMkLst>
        </pc:spChg>
      </pc:sldChg>
      <pc:sldChg chg="modSp">
        <pc:chgData name="McHarg, Catherine" userId="88b8f76c-9ae3-4745-88eb-fe0667a22af5" providerId="ADAL" clId="{93679DF8-85C7-4F1A-9BF2-F917DFECF750}" dt="2023-04-18T07:28:10.853" v="5" actId="13926"/>
        <pc:sldMkLst>
          <pc:docMk/>
          <pc:sldMk cId="1474886490" sldId="268"/>
        </pc:sldMkLst>
        <pc:spChg chg="mod">
          <ac:chgData name="McHarg, Catherine" userId="88b8f76c-9ae3-4745-88eb-fe0667a22af5" providerId="ADAL" clId="{93679DF8-85C7-4F1A-9BF2-F917DFECF750}" dt="2023-04-18T07:28:10.853" v="5" actId="13926"/>
          <ac:spMkLst>
            <pc:docMk/>
            <pc:sldMk cId="1474886490" sldId="268"/>
            <ac:spMk id="5" creationId="{1F97EFA1-459D-0AAD-1CB8-D242777CC08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0E4B5-7017-23CC-9355-437959046EF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5CF3D489-9BD5-FCFF-130B-8B3D30F2E5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046955B2-6532-2EDB-7E8F-7458DEEDE414}"/>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0DD05A99-FB4B-E27A-3E7A-ACDB7FD748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3AA478-30FA-3E44-119B-30A3485C959A}"/>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118715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614C6-F6F7-AC4C-5A72-E7C307E310E4}"/>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FBC7F9B-44D3-83E7-FFD1-DA0BF62156E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954CAB0-5DD1-1D20-50A5-213022A7AAE9}"/>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A4083187-7680-7187-FE6E-E8CBF25632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A91668-6CD7-EB15-69C8-260348CF2080}"/>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2116592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10E4FF-6692-CA9F-B13B-B50E79420AD3}"/>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876397F-F55B-906D-C8C1-C6BB51A2434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432B90F-3357-4C42-F5C1-B7825B952FDB}"/>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530DA8C5-846F-7BC3-96AD-23AEE645A8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BA52B4-6608-24B3-60DA-7F53C280619D}"/>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2992317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89ADB-58BE-CA77-6218-0382BC7B01B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7F095ECB-C185-0AB8-10A0-4C96141BB66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56382AE-D144-CBA1-4F7E-25651848FF06}"/>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9910E3C1-22A6-71A7-F018-87C868E2D3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2BF5C9-B775-CE51-959E-F7DCA345AD36}"/>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2061396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F0EF3-B302-F97A-D56F-C9FF6E82F5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84374EF-465D-9496-EDBC-08E2BDAA14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8323401-0520-941C-1796-006D4A992D22}"/>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D83C0558-63B7-B721-EB89-4FEF2C97EE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4BA1E3-7D71-3459-9037-475CC6182C29}"/>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3463583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36D00-5D19-81F8-B81F-3383DCD5870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34941DC-5320-54B0-799D-1EC347BC7C7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C894F1D-9E75-A2DE-CDAF-DE71DFBE134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AAA3EA3-1B07-2AF2-9D63-FB986EB8703E}"/>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6" name="Footer Placeholder 5">
            <a:extLst>
              <a:ext uri="{FF2B5EF4-FFF2-40B4-BE49-F238E27FC236}">
                <a16:creationId xmlns:a16="http://schemas.microsoft.com/office/drawing/2014/main" id="{90A22F37-1CF2-02CF-3727-7949198480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0FD447-3105-BA0D-D8D2-F2FB7A0668DD}"/>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3618609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DB977-3834-DC03-1DC7-EA06D4C78825}"/>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4C81AFC-9CCE-921D-2C3E-1819F7A642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62637C2-9BA6-177D-93D3-FBDE34C3035D}"/>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CD91E500-3D1D-F8D0-4C4E-904A559886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B645C73-0A1C-0EE8-E2E8-671B25DA5F1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50D487C-3C37-EC8C-7693-EDA802AD2554}"/>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8" name="Footer Placeholder 7">
            <a:extLst>
              <a:ext uri="{FF2B5EF4-FFF2-40B4-BE49-F238E27FC236}">
                <a16:creationId xmlns:a16="http://schemas.microsoft.com/office/drawing/2014/main" id="{A8A2D3B9-6C5B-9F74-B230-238CA8536BF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3179DC9-6931-9155-E10F-7C6B998164EC}"/>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3796186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0BD74-EB91-59BD-22F2-33981E0D5F1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A48850F-8242-85FD-EAD2-9602526128E7}"/>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4" name="Footer Placeholder 3">
            <a:extLst>
              <a:ext uri="{FF2B5EF4-FFF2-40B4-BE49-F238E27FC236}">
                <a16:creationId xmlns:a16="http://schemas.microsoft.com/office/drawing/2014/main" id="{6301F6D3-E99B-D8FD-BB70-946E9C4DFD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C6181AF-EECE-513C-F1CE-18EE946D44FD}"/>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1467200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D75657-C8AE-9B68-0684-E6AEB142E657}"/>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3" name="Footer Placeholder 2">
            <a:extLst>
              <a:ext uri="{FF2B5EF4-FFF2-40B4-BE49-F238E27FC236}">
                <a16:creationId xmlns:a16="http://schemas.microsoft.com/office/drawing/2014/main" id="{C4A47402-EB4E-6C0D-4889-95AAB578BFE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448D95-01EF-8570-D156-FF707AFBB44E}"/>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3897115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79058-FB90-3E8C-6F27-51BA5AE9B69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8EE50C2-2EDA-FCCC-F7F5-1C651AB35D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BC04D750-3ED3-05A6-7CCB-3979272EA1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A1D0FA2-0FD0-C86A-1107-4BB0ED13AD27}"/>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6" name="Footer Placeholder 5">
            <a:extLst>
              <a:ext uri="{FF2B5EF4-FFF2-40B4-BE49-F238E27FC236}">
                <a16:creationId xmlns:a16="http://schemas.microsoft.com/office/drawing/2014/main" id="{DB6DF302-9E80-8E5B-9F42-07355E36A3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AE5BDC-2311-19C2-B421-C4A509686AC7}"/>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1591906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1DB51-8CEF-472C-60F5-98997D5D544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6876FC0-4377-74DE-22CB-197CE9381D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F0F946-1C3E-7336-32C3-554E06C4EC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8CC7AD1-C791-D119-6359-B79A5D78591B}"/>
              </a:ext>
            </a:extLst>
          </p:cNvPr>
          <p:cNvSpPr>
            <a:spLocks noGrp="1"/>
          </p:cNvSpPr>
          <p:nvPr>
            <p:ph type="dt" sz="half" idx="10"/>
          </p:nvPr>
        </p:nvSpPr>
        <p:spPr/>
        <p:txBody>
          <a:bodyPr/>
          <a:lstStyle/>
          <a:p>
            <a:fld id="{5DCF094F-59F7-4542-89D0-21E734A5FAA2}" type="datetimeFigureOut">
              <a:rPr lang="en-US" smtClean="0"/>
              <a:t>4/18/2023</a:t>
            </a:fld>
            <a:endParaRPr lang="en-US"/>
          </a:p>
        </p:txBody>
      </p:sp>
      <p:sp>
        <p:nvSpPr>
          <p:cNvPr id="6" name="Footer Placeholder 5">
            <a:extLst>
              <a:ext uri="{FF2B5EF4-FFF2-40B4-BE49-F238E27FC236}">
                <a16:creationId xmlns:a16="http://schemas.microsoft.com/office/drawing/2014/main" id="{8691C1F4-4171-A71B-24C8-8E8419E83D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3E9A63-DCE8-A614-22A2-91A338B47BF3}"/>
              </a:ext>
            </a:extLst>
          </p:cNvPr>
          <p:cNvSpPr>
            <a:spLocks noGrp="1"/>
          </p:cNvSpPr>
          <p:nvPr>
            <p:ph type="sldNum" sz="quarter" idx="12"/>
          </p:nvPr>
        </p:nvSpPr>
        <p:spPr/>
        <p:txBody>
          <a:bodyPr/>
          <a:lstStyle/>
          <a:p>
            <a:fld id="{69FE1F76-4BD3-4B40-8CB8-0DE7B4DED9ED}" type="slidenum">
              <a:rPr lang="en-US" smtClean="0"/>
              <a:t>‹#›</a:t>
            </a:fld>
            <a:endParaRPr lang="en-US"/>
          </a:p>
        </p:txBody>
      </p:sp>
    </p:spTree>
    <p:extLst>
      <p:ext uri="{BB962C8B-B14F-4D97-AF65-F5344CB8AC3E}">
        <p14:creationId xmlns:p14="http://schemas.microsoft.com/office/powerpoint/2010/main" val="4057614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A5A05-0DF0-F482-49B6-7767D3721B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4B6D7A7-F816-4B95-00C1-19E4D66228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C87A87C-510C-10F4-D9E0-9B4E1AEF11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CF094F-59F7-4542-89D0-21E734A5FAA2}" type="datetimeFigureOut">
              <a:rPr lang="en-US" smtClean="0"/>
              <a:t>4/18/2023</a:t>
            </a:fld>
            <a:endParaRPr lang="en-US"/>
          </a:p>
        </p:txBody>
      </p:sp>
      <p:sp>
        <p:nvSpPr>
          <p:cNvPr id="5" name="Footer Placeholder 4">
            <a:extLst>
              <a:ext uri="{FF2B5EF4-FFF2-40B4-BE49-F238E27FC236}">
                <a16:creationId xmlns:a16="http://schemas.microsoft.com/office/drawing/2014/main" id="{A9CF3C14-3386-4D16-15A9-6A65406567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8B5E894-5E4D-AD08-BEFD-9E845172FC0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FE1F76-4BD3-4B40-8CB8-0DE7B4DED9ED}" type="slidenum">
              <a:rPr lang="en-US" smtClean="0"/>
              <a:t>‹#›</a:t>
            </a:fld>
            <a:endParaRPr lang="en-US"/>
          </a:p>
        </p:txBody>
      </p:sp>
    </p:spTree>
    <p:extLst>
      <p:ext uri="{BB962C8B-B14F-4D97-AF65-F5344CB8AC3E}">
        <p14:creationId xmlns:p14="http://schemas.microsoft.com/office/powerpoint/2010/main" val="274664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 Target="slide12.xml"/><Relationship Id="rId5" Type="http://schemas.openxmlformats.org/officeDocument/2006/relationships/slide" Target="slide9.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618575-8D5D-1828-19E5-9859D454A2C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Invaders: A history of Luton</a:t>
            </a:r>
          </a:p>
        </p:txBody>
      </p:sp>
      <p:pic>
        <p:nvPicPr>
          <p:cNvPr id="9" name="Picture 8" descr="A picture containing sky, cloud, hills and green landscape with a paved road running through the middle of it. It has the text 'Invaders: A history of Luton'.">
            <a:extLst>
              <a:ext uri="{FF2B5EF4-FFF2-40B4-BE49-F238E27FC236}">
                <a16:creationId xmlns:a16="http://schemas.microsoft.com/office/drawing/2014/main" id="{010DC867-87C8-E427-DD50-9C1E556853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2196353"/>
            <a:ext cx="12191999" cy="259080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833651" y="5544273"/>
            <a:ext cx="1358348" cy="1313725"/>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8B1BE19-7F4C-8E10-2CE1-05EC9B4338E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Anglo-Saxons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7" y="450484"/>
            <a:ext cx="11100121" cy="1211870"/>
          </a:xfrm>
          <a:prstGeom prst="rect">
            <a:avLst/>
          </a:prstGeom>
          <a:noFill/>
        </p:spPr>
        <p:txBody>
          <a:bodyPr wrap="square">
            <a:spAutoFit/>
          </a:bodyPr>
          <a:lstStyle/>
          <a:p>
            <a:pPr>
              <a:lnSpc>
                <a:spcPts val="3020"/>
              </a:lnSpc>
            </a:pPr>
            <a:r>
              <a:rPr lang="en-GB" sz="1600" dirty="0">
                <a:latin typeface="Linkpen 17a Print" panose="03050602060000000000" pitchFamily="66" charset="77"/>
              </a:rPr>
              <a:t>A Saxon outpost was founded on the banks of the River Lea in the early AD 500s. It was known as </a:t>
            </a:r>
            <a:r>
              <a:rPr lang="en-GB" sz="1600" dirty="0" err="1">
                <a:latin typeface="Linkpen 17a Print" panose="03050602060000000000" pitchFamily="66" charset="77"/>
              </a:rPr>
              <a:t>Leatun</a:t>
            </a:r>
            <a:r>
              <a:rPr lang="en-GB" sz="1600" dirty="0">
                <a:latin typeface="Linkpen 17a Print" panose="03050602060000000000" pitchFamily="66" charset="77"/>
              </a:rPr>
              <a:t> – Lea as in the River Lea and tun meaning farmstead or settlement. This settlement would, one day, grow into the town of Luton.</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7" name="TextBox 6">
            <a:extLst>
              <a:ext uri="{FF2B5EF4-FFF2-40B4-BE49-F238E27FC236}">
                <a16:creationId xmlns:a16="http://schemas.microsoft.com/office/drawing/2014/main" id="{19C8EC7E-017F-A883-BA1B-0937871C2FCD}"/>
              </a:ext>
            </a:extLst>
          </p:cNvPr>
          <p:cNvSpPr txBox="1"/>
          <p:nvPr/>
        </p:nvSpPr>
        <p:spPr>
          <a:xfrm>
            <a:off x="545937" y="1795049"/>
            <a:ext cx="5550057" cy="1596591"/>
          </a:xfrm>
          <a:prstGeom prst="rect">
            <a:avLst/>
          </a:prstGeom>
          <a:noFill/>
        </p:spPr>
        <p:txBody>
          <a:bodyPr wrap="square">
            <a:spAutoFit/>
          </a:bodyPr>
          <a:lstStyle/>
          <a:p>
            <a:pPr>
              <a:lnSpc>
                <a:spcPts val="3020"/>
              </a:lnSpc>
            </a:pPr>
            <a:r>
              <a:rPr lang="en-GB" sz="1600" dirty="0">
                <a:latin typeface="Linkpen 17a Print" panose="03050602060000000000" pitchFamily="66" charset="77"/>
              </a:rPr>
              <a:t>A number of Anglo-Saxon finds have been discovered in Luton that give us some information about the people living in the area at the time. </a:t>
            </a:r>
          </a:p>
        </p:txBody>
      </p:sp>
      <p:sp>
        <p:nvSpPr>
          <p:cNvPr id="13" name="TextBox 12">
            <a:extLst>
              <a:ext uri="{FF2B5EF4-FFF2-40B4-BE49-F238E27FC236}">
                <a16:creationId xmlns:a16="http://schemas.microsoft.com/office/drawing/2014/main" id="{0D6C1647-D365-8B62-8928-3988145DD097}"/>
              </a:ext>
            </a:extLst>
          </p:cNvPr>
          <p:cNvSpPr txBox="1"/>
          <p:nvPr/>
        </p:nvSpPr>
        <p:spPr>
          <a:xfrm>
            <a:off x="6107574" y="1795050"/>
            <a:ext cx="5550057" cy="1211870"/>
          </a:xfrm>
          <a:prstGeom prst="rect">
            <a:avLst/>
          </a:prstGeom>
          <a:noFill/>
        </p:spPr>
        <p:txBody>
          <a:bodyPr wrap="square">
            <a:spAutoFit/>
          </a:bodyPr>
          <a:lstStyle/>
          <a:p>
            <a:pPr>
              <a:lnSpc>
                <a:spcPts val="3020"/>
              </a:lnSpc>
            </a:pPr>
            <a:r>
              <a:rPr lang="en-GB" sz="1600" dirty="0">
                <a:latin typeface="Linkpen 17a Print" panose="03050602060000000000" pitchFamily="66" charset="77"/>
              </a:rPr>
              <a:t>A Saxon woman’s skeleton was found at </a:t>
            </a:r>
            <a:r>
              <a:rPr lang="en-GB" sz="1600" dirty="0" err="1">
                <a:latin typeface="Linkpen 17a Print" panose="03050602060000000000" pitchFamily="66" charset="77"/>
              </a:rPr>
              <a:t>Dallow</a:t>
            </a:r>
            <a:r>
              <a:rPr lang="en-GB" sz="1600" dirty="0">
                <a:latin typeface="Linkpen 17a Print" panose="03050602060000000000" pitchFamily="66" charset="77"/>
              </a:rPr>
              <a:t> Road in Luton. She was buried with a cowrie shell and a pair of iron shears.  </a:t>
            </a:r>
          </a:p>
        </p:txBody>
      </p:sp>
      <p:pic>
        <p:nvPicPr>
          <p:cNvPr id="2" name="Picture 1" descr="A picture of a timeline from AD1  to AD 2000. It has 4 boxes on it. The first says 'AD 410 - The Romans leave Britain', the second says 'After AD 500 - Luton was founded on the River Lea', the third says 'AD 1066', and the fourth, just past 2000 AD says 'You are here'.">
            <a:extLst>
              <a:ext uri="{FF2B5EF4-FFF2-40B4-BE49-F238E27FC236}">
                <a16:creationId xmlns:a16="http://schemas.microsoft.com/office/drawing/2014/main" id="{E966E0AA-34D7-4E4D-D500-59E124DF37B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 y="3332164"/>
            <a:ext cx="12191996" cy="2685004"/>
          </a:xfrm>
          <a:prstGeom prst="rect">
            <a:avLst/>
          </a:prstGeom>
        </p:spPr>
      </p:pic>
    </p:spTree>
    <p:extLst>
      <p:ext uri="{BB962C8B-B14F-4D97-AF65-F5344CB8AC3E}">
        <p14:creationId xmlns:p14="http://schemas.microsoft.com/office/powerpoint/2010/main" val="2408150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9469D9-CB5B-A80C-15BA-7356BB4E63E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Anglo-Saxons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8" y="613137"/>
            <a:ext cx="9686634" cy="827150"/>
          </a:xfrm>
          <a:prstGeom prst="rect">
            <a:avLst/>
          </a:prstGeom>
          <a:noFill/>
        </p:spPr>
        <p:txBody>
          <a:bodyPr wrap="square">
            <a:spAutoFit/>
          </a:bodyPr>
          <a:lstStyle/>
          <a:p>
            <a:pPr>
              <a:lnSpc>
                <a:spcPts val="3020"/>
              </a:lnSpc>
            </a:pPr>
            <a:r>
              <a:rPr lang="en-GB" sz="1600" dirty="0">
                <a:latin typeface="Linkpen 17a Print" panose="03050602060000000000" pitchFamily="66" charset="77"/>
              </a:rPr>
              <a:t>Another Saxon burial site was discovered at </a:t>
            </a:r>
            <a:r>
              <a:rPr lang="en-GB" sz="1600" dirty="0" err="1">
                <a:latin typeface="Linkpen 17a Print" panose="03050602060000000000" pitchFamily="66" charset="77"/>
              </a:rPr>
              <a:t>Biscot</a:t>
            </a:r>
            <a:r>
              <a:rPr lang="en-GB" sz="1600" dirty="0">
                <a:latin typeface="Linkpen 17a Print" panose="03050602060000000000" pitchFamily="66" charset="77"/>
              </a:rPr>
              <a:t> Mill containing 13 individuals, again with weapons and was dated to the 7th century (AD 600s).</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28" name="TextBox 27">
            <a:hlinkClick r:id="rId4" action="ppaction://hlinksldjump"/>
            <a:extLst>
              <a:ext uri="{FF2B5EF4-FFF2-40B4-BE49-F238E27FC236}">
                <a16:creationId xmlns:a16="http://schemas.microsoft.com/office/drawing/2014/main" id="{CD1AB3EB-F655-5F04-6E75-05BA432EEB0A}"/>
              </a:ext>
            </a:extLst>
          </p:cNvPr>
          <p:cNvSpPr txBox="1"/>
          <p:nvPr/>
        </p:nvSpPr>
        <p:spPr>
          <a:xfrm>
            <a:off x="4284076" y="2203841"/>
            <a:ext cx="3623842" cy="656297"/>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Back to the menu</a:t>
            </a:r>
          </a:p>
        </p:txBody>
      </p:sp>
      <p:pic>
        <p:nvPicPr>
          <p:cNvPr id="27" name="Picture 26" descr="A drawing of an Anglo-Saxon man wearing a helmet&#10;">
            <a:extLst>
              <a:ext uri="{FF2B5EF4-FFF2-40B4-BE49-F238E27FC236}">
                <a16:creationId xmlns:a16="http://schemas.microsoft.com/office/drawing/2014/main" id="{B97F290F-04FC-34AC-BC2A-22D0082FF471}"/>
              </a:ext>
            </a:extLst>
          </p:cNvPr>
          <p:cNvPicPr>
            <a:picLocks noChangeAspect="1"/>
          </p:cNvPicPr>
          <p:nvPr/>
        </p:nvPicPr>
        <p:blipFill>
          <a:blip r:embed="rId5"/>
          <a:stretch>
            <a:fillRect/>
          </a:stretch>
        </p:blipFill>
        <p:spPr>
          <a:xfrm rot="19409290">
            <a:off x="10989560" y="-390077"/>
            <a:ext cx="2940022" cy="6858000"/>
          </a:xfrm>
          <a:prstGeom prst="rect">
            <a:avLst/>
          </a:prstGeom>
        </p:spPr>
      </p:pic>
      <p:pic>
        <p:nvPicPr>
          <p:cNvPr id="2" name="Picture 1" descr="A picture of a timeline from AD1  to AD 2000. It has 5 boxes on it. The first says 'AD 410 - The Romans leave Britain', the second says 'After AD 500 - Luton was founded on the River Lea', the third says '7th century - Saxon burial site at Biscot Mill used, the fourth says 'AD 1066', and the fifth, just past 2000 AD says 'You are here'.">
            <a:extLst>
              <a:ext uri="{FF2B5EF4-FFF2-40B4-BE49-F238E27FC236}">
                <a16:creationId xmlns:a16="http://schemas.microsoft.com/office/drawing/2014/main" id="{09485434-BF95-9BE7-6BE9-FE72F4592229}"/>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 y="3332164"/>
            <a:ext cx="12191996" cy="2685004"/>
          </a:xfrm>
          <a:prstGeom prst="rect">
            <a:avLst/>
          </a:prstGeom>
        </p:spPr>
      </p:pic>
    </p:spTree>
    <p:extLst>
      <p:ext uri="{BB962C8B-B14F-4D97-AF65-F5344CB8AC3E}">
        <p14:creationId xmlns:p14="http://schemas.microsoft.com/office/powerpoint/2010/main" val="41809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ppt_x</p:attrName>
                                        </p:attrNameLst>
                                      </p:cBhvr>
                                      <p:tavLst>
                                        <p:tav tm="0">
                                          <p:val>
                                            <p:strVal val="#ppt_x+#ppt_w*1.125000"/>
                                          </p:val>
                                        </p:tav>
                                        <p:tav tm="100000">
                                          <p:val>
                                            <p:strVal val="#ppt_x"/>
                                          </p:val>
                                        </p:tav>
                                      </p:tavLst>
                                    </p:anim>
                                    <p:animEffect transition="in" filter="wipe(left)">
                                      <p:cBhvr>
                                        <p:cTn id="8" dur="500"/>
                                        <p:tgtEl>
                                          <p:spTgt spid="27"/>
                                        </p:tgtEl>
                                      </p:cBhvr>
                                    </p:animEffec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B6A6E-66EA-E52A-4263-ABE862051E2A}"/>
              </a:ext>
            </a:extLst>
          </p:cNvPr>
          <p:cNvSpPr txBox="1">
            <a:spLocks noGrp="1"/>
          </p:cNvSpPr>
          <p:nvPr>
            <p:ph type="title" idx="4294967295"/>
          </p:nvPr>
        </p:nvSpPr>
        <p:spPr>
          <a:xfrm>
            <a:off x="494269" y="574458"/>
            <a:ext cx="11213870"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The Vikings</a:t>
            </a:r>
          </a:p>
        </p:txBody>
      </p:sp>
      <p:pic>
        <p:nvPicPr>
          <p:cNvPr id="13" name="Picture 12" descr="A drawing of a Viking with plaited hair, wearing a helmet and carrying a shield and an axe.">
            <a:extLst>
              <a:ext uri="{FF2B5EF4-FFF2-40B4-BE49-F238E27FC236}">
                <a16:creationId xmlns:a16="http://schemas.microsoft.com/office/drawing/2014/main" id="{A6E8A358-B88A-F36F-AE34-C80FB70382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896012">
            <a:off x="10622323" y="-151253"/>
            <a:ext cx="2590800" cy="5969000"/>
          </a:xfrm>
          <a:prstGeom prst="rect">
            <a:avLst/>
          </a:prstGeom>
        </p:spPr>
      </p:pic>
      <p:sp>
        <p:nvSpPr>
          <p:cNvPr id="5" name="TextBox 4">
            <a:extLst>
              <a:ext uri="{FF2B5EF4-FFF2-40B4-BE49-F238E27FC236}">
                <a16:creationId xmlns:a16="http://schemas.microsoft.com/office/drawing/2014/main" id="{1F97EFA1-459D-0AAD-1CB8-D242777CC08A}"/>
              </a:ext>
            </a:extLst>
          </p:cNvPr>
          <p:cNvSpPr txBox="1"/>
          <p:nvPr/>
        </p:nvSpPr>
        <p:spPr>
          <a:xfrm>
            <a:off x="545937" y="1446224"/>
            <a:ext cx="10002320" cy="1589153"/>
          </a:xfrm>
          <a:prstGeom prst="rect">
            <a:avLst/>
          </a:prstGeom>
          <a:noFill/>
        </p:spPr>
        <p:txBody>
          <a:bodyPr wrap="square">
            <a:spAutoFit/>
          </a:bodyPr>
          <a:lstStyle/>
          <a:p>
            <a:pPr>
              <a:lnSpc>
                <a:spcPts val="3020"/>
              </a:lnSpc>
            </a:pPr>
            <a:r>
              <a:rPr lang="en-GB" sz="1600" dirty="0">
                <a:latin typeface="Linkpen 17a Print" panose="03050602060000000000" pitchFamily="66" charset="77"/>
              </a:rPr>
              <a:t>In AD 793, the first recorded Viking raid occurred at Lindisfarne monastery on the north-eastern coast of England. The Vikings were from Scandinavia (Norway, Sweden and Denmark) and came to Britain to explore, wage war, trade and start settlements of their own. At first, they would come on regular raids before returning home again. Gradually, the Viking raiders began to stay on land that they seized in the north and east of England.</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3" name="Picture 2" descr="A picture of a timeline from AD1  to AD 2000. It has 3 boxes on it. The first says 'AD 793 - The Vikings start raiding Britain', the second says 'AD 1066', and the third, just past 2000 AD says 'You are here'.">
            <a:extLst>
              <a:ext uri="{FF2B5EF4-FFF2-40B4-BE49-F238E27FC236}">
                <a16:creationId xmlns:a16="http://schemas.microsoft.com/office/drawing/2014/main" id="{52C20648-0B15-2696-E45E-7EAFBF6BD87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 y="3584613"/>
            <a:ext cx="12191992" cy="2685004"/>
          </a:xfrm>
          <a:prstGeom prst="rect">
            <a:avLst/>
          </a:prstGeom>
        </p:spPr>
      </p:pic>
    </p:spTree>
    <p:extLst>
      <p:ext uri="{BB962C8B-B14F-4D97-AF65-F5344CB8AC3E}">
        <p14:creationId xmlns:p14="http://schemas.microsoft.com/office/powerpoint/2010/main" val="1474886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BED5A9A-725C-B9FE-2C20-6AE3DA78D37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Vikings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7" y="577786"/>
            <a:ext cx="11213870" cy="827150"/>
          </a:xfrm>
          <a:prstGeom prst="rect">
            <a:avLst/>
          </a:prstGeom>
          <a:noFill/>
        </p:spPr>
        <p:txBody>
          <a:bodyPr wrap="square">
            <a:spAutoFit/>
          </a:bodyPr>
          <a:lstStyle/>
          <a:p>
            <a:pPr>
              <a:lnSpc>
                <a:spcPts val="3020"/>
              </a:lnSpc>
            </a:pPr>
            <a:r>
              <a:rPr lang="en-GB" sz="1600" dirty="0">
                <a:latin typeface="Linkpen 17a Print" panose="03050602060000000000" pitchFamily="66" charset="77"/>
              </a:rPr>
              <a:t>In AD 913, a Viking raid against Luton was defeated by the local people of the area.  It is mentioned in The Anglo-Saxon Chronicle which says:</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2" name="TextBox 1">
            <a:extLst>
              <a:ext uri="{FF2B5EF4-FFF2-40B4-BE49-F238E27FC236}">
                <a16:creationId xmlns:a16="http://schemas.microsoft.com/office/drawing/2014/main" id="{8F5C6F1B-D1F6-9108-7483-C3CFD48AF599}"/>
              </a:ext>
            </a:extLst>
          </p:cNvPr>
          <p:cNvSpPr txBox="1"/>
          <p:nvPr/>
        </p:nvSpPr>
        <p:spPr>
          <a:xfrm>
            <a:off x="860795" y="1644216"/>
            <a:ext cx="10470406" cy="1588897"/>
          </a:xfrm>
          <a:prstGeom prst="rect">
            <a:avLst/>
          </a:prstGeom>
          <a:noFill/>
        </p:spPr>
        <p:txBody>
          <a:bodyPr wrap="square">
            <a:spAutoFit/>
          </a:bodyPr>
          <a:lstStyle/>
          <a:p>
            <a:pPr>
              <a:lnSpc>
                <a:spcPts val="3020"/>
              </a:lnSpc>
            </a:pPr>
            <a:r>
              <a:rPr lang="en-GB" dirty="0">
                <a:latin typeface="Superclarendon" panose="02060605060000020003" pitchFamily="18" charset="77"/>
                <a:ea typeface="Tahoma" panose="020B0604030504040204" pitchFamily="34" charset="0"/>
                <a:cs typeface="Tahoma" panose="020B0604030504040204" pitchFamily="34" charset="0"/>
              </a:rPr>
              <a:t>"In this year the [Danish] army from Northampton and Leicester rode out after Easter … against Luton. And then the people of the district became aware of it and fought against them and reduced them to full flight and rescued all that they had captured and also a great part of their horses and their weapons".</a:t>
            </a:r>
          </a:p>
        </p:txBody>
      </p:sp>
      <p:pic>
        <p:nvPicPr>
          <p:cNvPr id="3" name="Picture 2" descr="A picture of a timeline from AD1  to AD 2000. It has 4 boxes on it. The first says 'AD 793 - The Vikings start raiding Britain', the second says 'AD 913 - Vikings defeated at Luton', the third says 'AD 1066', and the fourth, just past 2000 AD says 'You are here'.">
            <a:extLst>
              <a:ext uri="{FF2B5EF4-FFF2-40B4-BE49-F238E27FC236}">
                <a16:creationId xmlns:a16="http://schemas.microsoft.com/office/drawing/2014/main" id="{1D59A745-D2A2-F6D4-9B51-62E1AB30973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 y="3584613"/>
            <a:ext cx="12191992" cy="2685003"/>
          </a:xfrm>
          <a:prstGeom prst="rect">
            <a:avLst/>
          </a:prstGeom>
        </p:spPr>
      </p:pic>
    </p:spTree>
    <p:extLst>
      <p:ext uri="{BB962C8B-B14F-4D97-AF65-F5344CB8AC3E}">
        <p14:creationId xmlns:p14="http://schemas.microsoft.com/office/powerpoint/2010/main" val="2046065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3A2C98-2625-47ED-E301-8B4F1F8F216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Vikings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7" y="577786"/>
            <a:ext cx="11213870" cy="827150"/>
          </a:xfrm>
          <a:prstGeom prst="rect">
            <a:avLst/>
          </a:prstGeom>
          <a:noFill/>
        </p:spPr>
        <p:txBody>
          <a:bodyPr wrap="square">
            <a:spAutoFit/>
          </a:bodyPr>
          <a:lstStyle/>
          <a:p>
            <a:pPr>
              <a:lnSpc>
                <a:spcPts val="3020"/>
              </a:lnSpc>
            </a:pPr>
            <a:r>
              <a:rPr lang="en-GB" sz="1600" dirty="0">
                <a:latin typeface="Linkpen 17a Print" panose="03050602060000000000" pitchFamily="66" charset="77"/>
              </a:rPr>
              <a:t>Historians do not know exactly where the Battle of Luton took place but they do know that the Vikings were sent on their way by the people of Luton. </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3" name="TextBox 2">
            <a:hlinkClick r:id="rId4" action="ppaction://hlinksldjump"/>
            <a:extLst>
              <a:ext uri="{FF2B5EF4-FFF2-40B4-BE49-F238E27FC236}">
                <a16:creationId xmlns:a16="http://schemas.microsoft.com/office/drawing/2014/main" id="{6100B8C0-8019-A67C-544A-5A86D0B48FC0}"/>
              </a:ext>
            </a:extLst>
          </p:cNvPr>
          <p:cNvSpPr txBox="1"/>
          <p:nvPr/>
        </p:nvSpPr>
        <p:spPr>
          <a:xfrm>
            <a:off x="4284076" y="2139167"/>
            <a:ext cx="3623842" cy="656297"/>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What happened next?</a:t>
            </a:r>
          </a:p>
        </p:txBody>
      </p:sp>
      <p:pic>
        <p:nvPicPr>
          <p:cNvPr id="2" name="Picture 1" descr="A picture of a timeline from AD1  to AD 2000. It has 4 boxes on it. The first says 'AD 793 - The Vikings start raiding Britain', the second says 'AD 913 - Vikings defeated at Luton', the third says 'AD 1066', and the fourth, just past 2000 AD says 'You are here'.">
            <a:extLst>
              <a:ext uri="{FF2B5EF4-FFF2-40B4-BE49-F238E27FC236}">
                <a16:creationId xmlns:a16="http://schemas.microsoft.com/office/drawing/2014/main" id="{1E92A08F-FA3D-6FF6-FEB9-34A4E560379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 y="3584613"/>
            <a:ext cx="12191987" cy="2685003"/>
          </a:xfrm>
          <a:prstGeom prst="rect">
            <a:avLst/>
          </a:prstGeom>
        </p:spPr>
      </p:pic>
    </p:spTree>
    <p:extLst>
      <p:ext uri="{BB962C8B-B14F-4D97-AF65-F5344CB8AC3E}">
        <p14:creationId xmlns:p14="http://schemas.microsoft.com/office/powerpoint/2010/main" val="142114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6F602-FF0C-6D1A-8635-C5585EC8541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Norman conquest</a:t>
            </a:r>
          </a:p>
        </p:txBody>
      </p:sp>
      <p:pic>
        <p:nvPicPr>
          <p:cNvPr id="3" name="Picture 2" descr="A picture of a scene from the Bayeux Tapestry showing soldiers fighting and arrows and spears flying through the air.">
            <a:extLst>
              <a:ext uri="{FF2B5EF4-FFF2-40B4-BE49-F238E27FC236}">
                <a16:creationId xmlns:a16="http://schemas.microsoft.com/office/drawing/2014/main" id="{6F8F7411-A4B1-2C33-5D98-8CCC23B0ED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640" b="4418"/>
          <a:stretch/>
        </p:blipFill>
        <p:spPr>
          <a:xfrm>
            <a:off x="628129" y="544865"/>
            <a:ext cx="6148738" cy="3039748"/>
          </a:xfrm>
          <a:prstGeom prst="rect">
            <a:avLst/>
          </a:prstGeom>
          <a:ln w="19050">
            <a:solidFill>
              <a:schemeClr val="tx1"/>
            </a:solidFill>
          </a:ln>
        </p:spPr>
      </p:pic>
      <p:sp>
        <p:nvSpPr>
          <p:cNvPr id="5" name="TextBox 4">
            <a:extLst>
              <a:ext uri="{FF2B5EF4-FFF2-40B4-BE49-F238E27FC236}">
                <a16:creationId xmlns:a16="http://schemas.microsoft.com/office/drawing/2014/main" id="{1F97EFA1-459D-0AAD-1CB8-D242777CC08A}"/>
              </a:ext>
            </a:extLst>
          </p:cNvPr>
          <p:cNvSpPr txBox="1"/>
          <p:nvPr/>
        </p:nvSpPr>
        <p:spPr>
          <a:xfrm>
            <a:off x="6950283" y="549535"/>
            <a:ext cx="4510663" cy="2366032"/>
          </a:xfrm>
          <a:prstGeom prst="rect">
            <a:avLst/>
          </a:prstGeom>
          <a:noFill/>
        </p:spPr>
        <p:txBody>
          <a:bodyPr wrap="square">
            <a:spAutoFit/>
          </a:bodyPr>
          <a:lstStyle/>
          <a:p>
            <a:pPr>
              <a:lnSpc>
                <a:spcPts val="3020"/>
              </a:lnSpc>
            </a:pPr>
            <a:r>
              <a:rPr lang="en-GB" sz="1600" dirty="0">
                <a:latin typeface="Linkpen 17a Print" panose="03050602060000000000" pitchFamily="66" charset="77"/>
              </a:rPr>
              <a:t>The final invasion of Britain happened in AD 1066 when William the Conqueror led an army of Norman, Breton, Flemish and French troops defeating the last Anglo-Saxon king, Harold Godwinson.</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7" name="Picture 6" descr="A picture of a timeline from AD1  to AD 2000. It has 2 boxes on it. The first says 'AD 1066 - William the Conqueror defeated the Anglo-Saxon king and became King of England', the second, just past 2000 AD says 'You are here'.">
            <a:extLst>
              <a:ext uri="{FF2B5EF4-FFF2-40B4-BE49-F238E27FC236}">
                <a16:creationId xmlns:a16="http://schemas.microsoft.com/office/drawing/2014/main" id="{13A94217-6F68-6DD1-2E69-BC850C6BAFE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 y="3584613"/>
            <a:ext cx="12191987" cy="2685003"/>
          </a:xfrm>
          <a:prstGeom prst="rect">
            <a:avLst/>
          </a:prstGeom>
        </p:spPr>
      </p:pic>
    </p:spTree>
    <p:extLst>
      <p:ext uri="{BB962C8B-B14F-4D97-AF65-F5344CB8AC3E}">
        <p14:creationId xmlns:p14="http://schemas.microsoft.com/office/powerpoint/2010/main" val="4272586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C4224-C509-D69D-A944-DC630F32C85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Norman Conquest continued</a:t>
            </a:r>
          </a:p>
        </p:txBody>
      </p:sp>
      <p:pic>
        <p:nvPicPr>
          <p:cNvPr id="3" name="Picture 2" descr="A black and white drawing of William the Conqueror wearing a crown and holding a sword.">
            <a:extLst>
              <a:ext uri="{FF2B5EF4-FFF2-40B4-BE49-F238E27FC236}">
                <a16:creationId xmlns:a16="http://schemas.microsoft.com/office/drawing/2014/main" id="{9A0A2D1A-432C-7A3D-A278-F36288686D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1850" y="558823"/>
            <a:ext cx="2610044" cy="3357072"/>
          </a:xfrm>
          <a:prstGeom prst="rect">
            <a:avLst/>
          </a:prstGeom>
          <a:ln w="19050">
            <a:solidFill>
              <a:schemeClr val="tx1"/>
            </a:solidFill>
          </a:ln>
        </p:spPr>
      </p:pic>
      <p:sp>
        <p:nvSpPr>
          <p:cNvPr id="5" name="TextBox 4">
            <a:extLst>
              <a:ext uri="{FF2B5EF4-FFF2-40B4-BE49-F238E27FC236}">
                <a16:creationId xmlns:a16="http://schemas.microsoft.com/office/drawing/2014/main" id="{1F97EFA1-459D-0AAD-1CB8-D242777CC08A}"/>
              </a:ext>
            </a:extLst>
          </p:cNvPr>
          <p:cNvSpPr txBox="1"/>
          <p:nvPr/>
        </p:nvSpPr>
        <p:spPr>
          <a:xfrm>
            <a:off x="3545633" y="577786"/>
            <a:ext cx="8077418" cy="2750753"/>
          </a:xfrm>
          <a:prstGeom prst="rect">
            <a:avLst/>
          </a:prstGeom>
          <a:noFill/>
        </p:spPr>
        <p:txBody>
          <a:bodyPr wrap="square">
            <a:spAutoFit/>
          </a:bodyPr>
          <a:lstStyle/>
          <a:p>
            <a:pPr>
              <a:lnSpc>
                <a:spcPts val="3020"/>
              </a:lnSpc>
            </a:pPr>
            <a:r>
              <a:rPr lang="en-GB" sz="1600" dirty="0">
                <a:latin typeface="Linkpen 17a Print" panose="03050602060000000000" pitchFamily="66" charset="77"/>
              </a:rPr>
              <a:t>In AD 1085, King William I, known as William the Conqueror, sent his men to survey every shire in England. The results were published in the Domesday Book in AD 1086. Luton is recorded as </a:t>
            </a:r>
            <a:r>
              <a:rPr lang="en-GB" sz="1600" dirty="0" err="1">
                <a:latin typeface="Linkpen 17a Print" panose="03050602060000000000" pitchFamily="66" charset="77"/>
              </a:rPr>
              <a:t>Loitone</a:t>
            </a:r>
            <a:r>
              <a:rPr lang="en-GB" sz="1600" dirty="0">
                <a:latin typeface="Linkpen 17a Print" panose="03050602060000000000" pitchFamily="66" charset="77"/>
              </a:rPr>
              <a:t> and also </a:t>
            </a:r>
            <a:r>
              <a:rPr lang="en-GB" sz="1600" dirty="0" err="1">
                <a:latin typeface="Linkpen 17a Print" panose="03050602060000000000" pitchFamily="66" charset="77"/>
              </a:rPr>
              <a:t>Lintone</a:t>
            </a:r>
            <a:r>
              <a:rPr lang="en-GB" sz="1600" dirty="0">
                <a:latin typeface="Linkpen 17a Print" panose="03050602060000000000" pitchFamily="66" charset="77"/>
              </a:rPr>
              <a:t> and had around 145 households giving it a population of around 700-</a:t>
            </a:r>
            <a:r>
              <a:rPr lang="en-GB" sz="1050" dirty="0">
                <a:latin typeface="Linkpen 17a Print" panose="03050602060000000000" pitchFamily="66" charset="77"/>
              </a:rPr>
              <a:t> </a:t>
            </a:r>
            <a:r>
              <a:rPr lang="en-GB" sz="1600" dirty="0">
                <a:latin typeface="Linkpen 17a Print" panose="03050602060000000000" pitchFamily="66" charset="77"/>
              </a:rPr>
              <a:t>800 people. This might not sound a lot by today’s standards, but at the time Luton would be considered a large settlement.</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7" name="Picture 6" descr="A picture of a timeline from AD1  to AD 2000. It has 3 boxes on it. The first says 'AD 1066 - William the Conqueror defeated the Anglo-Saxon king and became King of England', the second says 'AD 1086 - Between 700 and 800 people living in Luton', the third, just past 2000 AD says 'You are here'.">
            <a:extLst>
              <a:ext uri="{FF2B5EF4-FFF2-40B4-BE49-F238E27FC236}">
                <a16:creationId xmlns:a16="http://schemas.microsoft.com/office/drawing/2014/main" id="{B3E881E5-893D-017F-8560-CC62299F76A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 y="3584613"/>
            <a:ext cx="12191987" cy="2685002"/>
          </a:xfrm>
          <a:prstGeom prst="rect">
            <a:avLst/>
          </a:prstGeom>
        </p:spPr>
      </p:pic>
    </p:spTree>
    <p:extLst>
      <p:ext uri="{BB962C8B-B14F-4D97-AF65-F5344CB8AC3E}">
        <p14:creationId xmlns:p14="http://schemas.microsoft.com/office/powerpoint/2010/main" val="1558031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902-585A-D9FE-BE14-77CA00651AB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Pre-Roman Luton</a:t>
            </a:r>
          </a:p>
        </p:txBody>
      </p:sp>
      <p:sp>
        <p:nvSpPr>
          <p:cNvPr id="5" name="TextBox 4">
            <a:extLst>
              <a:ext uri="{FF2B5EF4-FFF2-40B4-BE49-F238E27FC236}">
                <a16:creationId xmlns:a16="http://schemas.microsoft.com/office/drawing/2014/main" id="{1F97EFA1-459D-0AAD-1CB8-D242777CC08A}"/>
              </a:ext>
            </a:extLst>
          </p:cNvPr>
          <p:cNvSpPr txBox="1"/>
          <p:nvPr/>
        </p:nvSpPr>
        <p:spPr>
          <a:xfrm>
            <a:off x="432190" y="503174"/>
            <a:ext cx="11269363" cy="1981312"/>
          </a:xfrm>
          <a:prstGeom prst="rect">
            <a:avLst/>
          </a:prstGeom>
          <a:noFill/>
        </p:spPr>
        <p:txBody>
          <a:bodyPr wrap="square">
            <a:spAutoFit/>
          </a:bodyPr>
          <a:lstStyle/>
          <a:p>
            <a:pPr>
              <a:lnSpc>
                <a:spcPts val="3020"/>
              </a:lnSpc>
            </a:pPr>
            <a:r>
              <a:rPr lang="en-GB" sz="1600" dirty="0">
                <a:latin typeface="Linkpen 17a Print" panose="03050602060000000000" pitchFamily="66" charset="77"/>
              </a:rPr>
              <a:t>Before the Roman invasion, most of Luton and the surrounding area was farmland. People lived in farmsteads, which were a cluster of roundhouses, and worked the land together. Britain was divided into tribes and the counties that we now know as Bedfordshire and Hertfordshire were home to the </a:t>
            </a:r>
            <a:r>
              <a:rPr lang="en-GB" sz="1600" dirty="0" err="1">
                <a:latin typeface="Linkpen 17a Print" panose="03050602060000000000" pitchFamily="66" charset="77"/>
              </a:rPr>
              <a:t>Catuvellauni</a:t>
            </a:r>
            <a:r>
              <a:rPr lang="en-GB" sz="1600" dirty="0">
                <a:latin typeface="Linkpen 17a Print" panose="03050602060000000000" pitchFamily="66" charset="77"/>
              </a:rPr>
              <a:t> tribe. The </a:t>
            </a:r>
            <a:r>
              <a:rPr lang="en-GB" sz="1600" dirty="0" err="1">
                <a:latin typeface="Linkpen 17a Print" panose="03050602060000000000" pitchFamily="66" charset="77"/>
              </a:rPr>
              <a:t>Catuvellauni</a:t>
            </a:r>
            <a:r>
              <a:rPr lang="en-GB" sz="1600" dirty="0">
                <a:latin typeface="Linkpen 17a Print" panose="03050602060000000000" pitchFamily="66" charset="77"/>
              </a:rPr>
              <a:t> were successful farmers and became wealthy as a result.</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3" name="Picture 2" descr="A picture of a timeline from 3,500 BC  to AD 2000. It has 3 boxes on it. The first says '3,000 BC', the second says 'AD 43 - Roman invasion of Britain' and the third, just past 2000 AD says 'You are here'.">
            <a:extLst>
              <a:ext uri="{FF2B5EF4-FFF2-40B4-BE49-F238E27FC236}">
                <a16:creationId xmlns:a16="http://schemas.microsoft.com/office/drawing/2014/main" id="{C528CA0B-B6D3-DC2C-F3AC-EDDF4F6032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3332164"/>
            <a:ext cx="12192000" cy="268500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2DBF75B-6604-0765-6765-F45F39BAE49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Timeline of invaders</a:t>
            </a:r>
          </a:p>
        </p:txBody>
      </p:sp>
      <p:sp>
        <p:nvSpPr>
          <p:cNvPr id="5" name="TextBox 4">
            <a:extLst>
              <a:ext uri="{FF2B5EF4-FFF2-40B4-BE49-F238E27FC236}">
                <a16:creationId xmlns:a16="http://schemas.microsoft.com/office/drawing/2014/main" id="{1F97EFA1-459D-0AAD-1CB8-D242777CC08A}"/>
              </a:ext>
            </a:extLst>
          </p:cNvPr>
          <p:cNvSpPr txBox="1"/>
          <p:nvPr/>
        </p:nvSpPr>
        <p:spPr>
          <a:xfrm>
            <a:off x="432190" y="503174"/>
            <a:ext cx="11269363" cy="442429"/>
          </a:xfrm>
          <a:prstGeom prst="rect">
            <a:avLst/>
          </a:prstGeom>
          <a:noFill/>
        </p:spPr>
        <p:txBody>
          <a:bodyPr wrap="square">
            <a:spAutoFit/>
          </a:bodyPr>
          <a:lstStyle/>
          <a:p>
            <a:pPr>
              <a:lnSpc>
                <a:spcPts val="3020"/>
              </a:lnSpc>
            </a:pPr>
            <a:r>
              <a:rPr lang="en-GB" sz="1600" dirty="0">
                <a:latin typeface="Linkpen 17a Print" panose="03050602060000000000" pitchFamily="66" charset="77"/>
              </a:rPr>
              <a:t>Click on the button to learn about the invaders and their links to Luton.</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2" name="TextBox 1">
            <a:hlinkClick r:id="rId4" action="ppaction://hlinksldjump"/>
            <a:extLst>
              <a:ext uri="{FF2B5EF4-FFF2-40B4-BE49-F238E27FC236}">
                <a16:creationId xmlns:a16="http://schemas.microsoft.com/office/drawing/2014/main" id="{5B4F07DC-B241-D325-930C-275716FD7808}"/>
              </a:ext>
            </a:extLst>
          </p:cNvPr>
          <p:cNvSpPr txBox="1"/>
          <p:nvPr/>
        </p:nvSpPr>
        <p:spPr>
          <a:xfrm>
            <a:off x="1182344" y="1706495"/>
            <a:ext cx="2542504" cy="1025629"/>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The Romans</a:t>
            </a:r>
          </a:p>
          <a:p>
            <a:pPr algn="ctr">
              <a:lnSpc>
                <a:spcPts val="3020"/>
              </a:lnSpc>
            </a:pPr>
            <a:r>
              <a:rPr lang="en-GB" sz="1600" dirty="0">
                <a:latin typeface="Linkpen 17a Print" panose="03050602060000000000" pitchFamily="66" charset="77"/>
              </a:rPr>
              <a:t>AD 43 – AD 410</a:t>
            </a:r>
          </a:p>
        </p:txBody>
      </p:sp>
      <p:sp>
        <p:nvSpPr>
          <p:cNvPr id="3" name="TextBox 2">
            <a:hlinkClick r:id="rId5" action="ppaction://hlinksldjump"/>
            <a:extLst>
              <a:ext uri="{FF2B5EF4-FFF2-40B4-BE49-F238E27FC236}">
                <a16:creationId xmlns:a16="http://schemas.microsoft.com/office/drawing/2014/main" id="{1E71BF70-0C82-CFDD-F670-F9BB6E94165D}"/>
              </a:ext>
            </a:extLst>
          </p:cNvPr>
          <p:cNvSpPr txBox="1"/>
          <p:nvPr/>
        </p:nvSpPr>
        <p:spPr>
          <a:xfrm>
            <a:off x="4176260" y="1514134"/>
            <a:ext cx="3781222" cy="1410350"/>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The Angles, the Saxons and the Jutes.</a:t>
            </a:r>
          </a:p>
          <a:p>
            <a:pPr algn="ctr">
              <a:lnSpc>
                <a:spcPts val="3020"/>
              </a:lnSpc>
            </a:pPr>
            <a:r>
              <a:rPr lang="en-GB" sz="1600" dirty="0">
                <a:latin typeface="Linkpen 17a Print" panose="03050602060000000000" pitchFamily="66" charset="77"/>
              </a:rPr>
              <a:t>AD 410 – AD 1066</a:t>
            </a:r>
          </a:p>
        </p:txBody>
      </p:sp>
      <p:sp>
        <p:nvSpPr>
          <p:cNvPr id="6" name="TextBox 5">
            <a:hlinkClick r:id="rId6" action="ppaction://hlinksldjump"/>
            <a:extLst>
              <a:ext uri="{FF2B5EF4-FFF2-40B4-BE49-F238E27FC236}">
                <a16:creationId xmlns:a16="http://schemas.microsoft.com/office/drawing/2014/main" id="{25CC1B2A-5185-EF6E-4A09-09A5570B18CD}"/>
              </a:ext>
            </a:extLst>
          </p:cNvPr>
          <p:cNvSpPr txBox="1"/>
          <p:nvPr/>
        </p:nvSpPr>
        <p:spPr>
          <a:xfrm>
            <a:off x="8408894" y="1706495"/>
            <a:ext cx="2542504" cy="1025629"/>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The Vikings</a:t>
            </a:r>
          </a:p>
          <a:p>
            <a:pPr algn="ctr">
              <a:lnSpc>
                <a:spcPts val="3020"/>
              </a:lnSpc>
            </a:pPr>
            <a:r>
              <a:rPr lang="en-GB" sz="1600" dirty="0">
                <a:latin typeface="Linkpen 17a Print" panose="03050602060000000000" pitchFamily="66" charset="77"/>
              </a:rPr>
              <a:t>AD 793 – AD 1066</a:t>
            </a:r>
          </a:p>
        </p:txBody>
      </p:sp>
      <p:pic>
        <p:nvPicPr>
          <p:cNvPr id="7" name="Picture 6" descr="A picture of a timeline from AD1  to AD 2000. It has 4 boxes on it. The first says 'AD 43 - Roman invasion of Britain', the second says 'AD 410 - The Angles, the Saxons and the Jutes invade Britain. Romans leave Britain', the third says 'AD 793 - The Vikings start raiding Britain', the fourth says 'AD 1066' and the fifth, just past 2000 AD says 'You are here'.">
            <a:extLst>
              <a:ext uri="{FF2B5EF4-FFF2-40B4-BE49-F238E27FC236}">
                <a16:creationId xmlns:a16="http://schemas.microsoft.com/office/drawing/2014/main" id="{175FCCFB-1CC1-73B4-D508-4BEDA29B6B0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 y="3332164"/>
            <a:ext cx="12191996" cy="2685005"/>
          </a:xfrm>
          <a:prstGeom prst="rect">
            <a:avLst/>
          </a:prstGeom>
        </p:spPr>
      </p:pic>
    </p:spTree>
    <p:extLst>
      <p:ext uri="{BB962C8B-B14F-4D97-AF65-F5344CB8AC3E}">
        <p14:creationId xmlns:p14="http://schemas.microsoft.com/office/powerpoint/2010/main" val="2157302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3"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7CDF06-4076-138F-4E3E-AFD2CB426759}"/>
              </a:ext>
            </a:extLst>
          </p:cNvPr>
          <p:cNvSpPr txBox="1">
            <a:spLocks noGrp="1"/>
          </p:cNvSpPr>
          <p:nvPr>
            <p:ph type="title" idx="4294967295"/>
          </p:nvPr>
        </p:nvSpPr>
        <p:spPr>
          <a:xfrm>
            <a:off x="494269" y="545698"/>
            <a:ext cx="11207284"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The Romans</a:t>
            </a:r>
          </a:p>
        </p:txBody>
      </p:sp>
      <p:pic>
        <p:nvPicPr>
          <p:cNvPr id="13" name="Picture 12" descr="A drawing of a Roman Emperor wearing a laurel wreath on his head and a  red cloak">
            <a:extLst>
              <a:ext uri="{FF2B5EF4-FFF2-40B4-BE49-F238E27FC236}">
                <a16:creationId xmlns:a16="http://schemas.microsoft.com/office/drawing/2014/main" id="{250919F8-72F5-0F39-DD19-7529B996BF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3777" y="-235674"/>
            <a:ext cx="3590789" cy="3699436"/>
          </a:xfrm>
          <a:prstGeom prst="rect">
            <a:avLst/>
          </a:prstGeom>
        </p:spPr>
      </p:pic>
      <p:sp>
        <p:nvSpPr>
          <p:cNvPr id="5" name="TextBox 4">
            <a:extLst>
              <a:ext uri="{FF2B5EF4-FFF2-40B4-BE49-F238E27FC236}">
                <a16:creationId xmlns:a16="http://schemas.microsoft.com/office/drawing/2014/main" id="{1F97EFA1-459D-0AAD-1CB8-D242777CC08A}"/>
              </a:ext>
            </a:extLst>
          </p:cNvPr>
          <p:cNvSpPr txBox="1"/>
          <p:nvPr/>
        </p:nvSpPr>
        <p:spPr>
          <a:xfrm>
            <a:off x="3900672" y="1470874"/>
            <a:ext cx="7442450" cy="1981312"/>
          </a:xfrm>
          <a:prstGeom prst="rect">
            <a:avLst/>
          </a:prstGeom>
          <a:noFill/>
        </p:spPr>
        <p:txBody>
          <a:bodyPr wrap="square">
            <a:spAutoFit/>
          </a:bodyPr>
          <a:lstStyle/>
          <a:p>
            <a:pPr>
              <a:lnSpc>
                <a:spcPts val="3020"/>
              </a:lnSpc>
            </a:pPr>
            <a:r>
              <a:rPr lang="en-GB" sz="1600" dirty="0">
                <a:latin typeface="Linkpen 17a Print" panose="03050602060000000000" pitchFamily="66" charset="77"/>
              </a:rPr>
              <a:t>Britain traded goods with the Roman Empire but in 55 BC, Julius Caesar brought the Roman Army to Britain for the first time. In 54 BC, Caesar’s army defeated the </a:t>
            </a:r>
            <a:r>
              <a:rPr lang="en-GB" sz="1600" dirty="0" err="1">
                <a:latin typeface="Linkpen 17a Print" panose="03050602060000000000" pitchFamily="66" charset="77"/>
              </a:rPr>
              <a:t>Catuvellauni</a:t>
            </a:r>
            <a:r>
              <a:rPr lang="en-GB" sz="1600" dirty="0">
                <a:latin typeface="Linkpen 17a Print" panose="03050602060000000000" pitchFamily="66" charset="77"/>
              </a:rPr>
              <a:t> before returning to Rome where he went on to become Emperor.</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cxnSp>
        <p:nvCxnSpPr>
          <p:cNvPr id="17" name="Straight Connector 16">
            <a:extLst>
              <a:ext uri="{FF2B5EF4-FFF2-40B4-BE49-F238E27FC236}">
                <a16:creationId xmlns:a16="http://schemas.microsoft.com/office/drawing/2014/main" id="{9F60F31E-A70D-15F7-4FD7-2643140229D2}"/>
              </a:ext>
              <a:ext uri="{C183D7F6-B498-43B3-948B-1728B52AA6E4}">
                <adec:decorative xmlns:adec="http://schemas.microsoft.com/office/drawing/2017/decorative" val="1"/>
              </a:ext>
            </a:extLst>
          </p:cNvPr>
          <p:cNvCxnSpPr/>
          <p:nvPr/>
        </p:nvCxnSpPr>
        <p:spPr>
          <a:xfrm>
            <a:off x="494269" y="3463762"/>
            <a:ext cx="31980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timeline from AD1  to AD 2000. It has 4 boxes on it. The first says '55 BC - Caesar brought the Roman Army to Britain', the second says '54 BC - Caesar's army defeat the Catuvellani'', the third says 'AD 1066', and the fourth, just past 2000 AD says 'You are here'.">
            <a:extLst>
              <a:ext uri="{FF2B5EF4-FFF2-40B4-BE49-F238E27FC236}">
                <a16:creationId xmlns:a16="http://schemas.microsoft.com/office/drawing/2014/main" id="{20025F63-8259-84BC-2378-79A0F262F0BF}"/>
              </a:ext>
            </a:extLst>
          </p:cNvPr>
          <p:cNvPicPr>
            <a:picLocks noChangeAspect="1"/>
          </p:cNvPicPr>
          <p:nvPr/>
        </p:nvPicPr>
        <p:blipFill>
          <a:blip r:embed="rId5"/>
          <a:srcRect/>
          <a:stretch/>
        </p:blipFill>
        <p:spPr>
          <a:xfrm>
            <a:off x="2" y="3342922"/>
            <a:ext cx="12191996" cy="2685004"/>
          </a:xfrm>
          <a:prstGeom prst="rect">
            <a:avLst/>
          </a:prstGeom>
        </p:spPr>
      </p:pic>
    </p:spTree>
    <p:extLst>
      <p:ext uri="{BB962C8B-B14F-4D97-AF65-F5344CB8AC3E}">
        <p14:creationId xmlns:p14="http://schemas.microsoft.com/office/powerpoint/2010/main" val="72694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10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DF0BDF-60FA-77E7-0067-F82728CAD39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Romans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8" y="577785"/>
            <a:ext cx="5247312" cy="2366032"/>
          </a:xfrm>
          <a:prstGeom prst="rect">
            <a:avLst/>
          </a:prstGeom>
          <a:noFill/>
        </p:spPr>
        <p:txBody>
          <a:bodyPr wrap="square">
            <a:spAutoFit/>
          </a:bodyPr>
          <a:lstStyle/>
          <a:p>
            <a:pPr>
              <a:lnSpc>
                <a:spcPts val="3020"/>
              </a:lnSpc>
            </a:pPr>
            <a:r>
              <a:rPr lang="en-GB" sz="1600" dirty="0">
                <a:latin typeface="Linkpen 17a Print" panose="03050602060000000000" pitchFamily="66" charset="77"/>
              </a:rPr>
              <a:t>In AD 43, under Emperor Claudius, Britain was once again invaded by the Roman army. They came ashore in Kent and marched inland winning battles against various tribes and taking settlements as they went. </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16" name="Picture 15" descr="A drawing of three Roman soldiers in full uniform. Two have shields, one has a spear and all three have swords on their belts.">
            <a:extLst>
              <a:ext uri="{FF2B5EF4-FFF2-40B4-BE49-F238E27FC236}">
                <a16:creationId xmlns:a16="http://schemas.microsoft.com/office/drawing/2014/main" id="{059BAD11-4694-63D9-0617-8060FE1551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1252" y="0"/>
            <a:ext cx="5247313" cy="3893355"/>
          </a:xfrm>
          <a:prstGeom prst="rect">
            <a:avLst/>
          </a:prstGeom>
        </p:spPr>
      </p:pic>
      <p:pic>
        <p:nvPicPr>
          <p:cNvPr id="2" name="Picture 1" descr="A picture of a timeline from AD1  to AD 2000. It has 5 boxes on it. The first says '55 BC - Caesar brought the Roman Army to Britain', the second says '54 BC - Caesar's army defeat the Catuvellani'', the third says' AD43 Roman invasion of Britain', the fourth says 'AD 1066', and the fifth, just past 2000 AD says 'You are here'.">
            <a:extLst>
              <a:ext uri="{FF2B5EF4-FFF2-40B4-BE49-F238E27FC236}">
                <a16:creationId xmlns:a16="http://schemas.microsoft.com/office/drawing/2014/main" id="{16A8C9C6-CA18-3572-94E7-CEF441BB92E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 y="3332164"/>
            <a:ext cx="12191996" cy="2685005"/>
          </a:xfrm>
          <a:prstGeom prst="rect">
            <a:avLst/>
          </a:prstGeom>
        </p:spPr>
      </p:pic>
    </p:spTree>
    <p:extLst>
      <p:ext uri="{BB962C8B-B14F-4D97-AF65-F5344CB8AC3E}">
        <p14:creationId xmlns:p14="http://schemas.microsoft.com/office/powerpoint/2010/main" val="1951358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965291C-1A36-F554-C817-09C5B24F38C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Romans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8" y="577292"/>
            <a:ext cx="6984416" cy="1973874"/>
          </a:xfrm>
          <a:prstGeom prst="rect">
            <a:avLst/>
          </a:prstGeom>
          <a:noFill/>
        </p:spPr>
        <p:txBody>
          <a:bodyPr wrap="square">
            <a:spAutoFit/>
          </a:bodyPr>
          <a:lstStyle/>
          <a:p>
            <a:pPr>
              <a:lnSpc>
                <a:spcPts val="3020"/>
              </a:lnSpc>
            </a:pPr>
            <a:r>
              <a:rPr lang="en-GB" sz="1600" dirty="0">
                <a:latin typeface="Linkpen 17a Print" panose="03050602060000000000" pitchFamily="66" charset="77"/>
              </a:rPr>
              <a:t>The Romans built roads and set up temporary forts along them. Along Watling Street, one of the first main roads in Britain, they built various forts including </a:t>
            </a:r>
            <a:r>
              <a:rPr lang="en-GB" sz="1600" dirty="0" err="1">
                <a:latin typeface="Linkpen 17a Print" panose="03050602060000000000" pitchFamily="66" charset="77"/>
              </a:rPr>
              <a:t>Durocobrivae</a:t>
            </a:r>
            <a:r>
              <a:rPr lang="en-GB" sz="1600" dirty="0">
                <a:latin typeface="Linkpen 17a Print" panose="03050602060000000000" pitchFamily="66" charset="77"/>
              </a:rPr>
              <a:t> (Dunstable) which became the town that lies around 5 miles to the west of Luton. </a:t>
            </a:r>
            <a:r>
              <a:rPr lang="en-GB" sz="1600" dirty="0" err="1">
                <a:latin typeface="Linkpen 17a Print" panose="03050602060000000000" pitchFamily="66" charset="77"/>
              </a:rPr>
              <a:t>Durocobrivae</a:t>
            </a:r>
            <a:r>
              <a:rPr lang="en-GB" sz="1600" dirty="0">
                <a:latin typeface="Linkpen 17a Print" panose="03050602060000000000" pitchFamily="66" charset="77"/>
              </a:rPr>
              <a:t>, or Dunstable, would have been the centre of trading for the farmsteads in the surrounding countryside. </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3" name="Picture 2" descr="A drawing of two Roman soldiers in full uniform. One has a shield and both have swords on their belts.">
            <a:extLst>
              <a:ext uri="{FF2B5EF4-FFF2-40B4-BE49-F238E27FC236}">
                <a16:creationId xmlns:a16="http://schemas.microsoft.com/office/drawing/2014/main" id="{4AF91FD9-0513-646C-32D0-BB9202C674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9926"/>
          <a:stretch/>
        </p:blipFill>
        <p:spPr>
          <a:xfrm>
            <a:off x="8076290" y="0"/>
            <a:ext cx="3152275" cy="3893355"/>
          </a:xfrm>
          <a:prstGeom prst="rect">
            <a:avLst/>
          </a:prstGeom>
        </p:spPr>
      </p:pic>
      <p:pic>
        <p:nvPicPr>
          <p:cNvPr id="2" name="Picture 1" descr="A picture of a timeline from AD1  to AD 2000. It has 5 boxes on it. The first says '55 BC - Caesar brought the Roman Army to Britain', the second says '54 BC - Caesar's army defeat the Catuvellani'', the third says' AD43 Roman invasion of Britain', the fourth says 'AD 1066', and the fifth, just past 2000 AD says 'You are here'.">
            <a:extLst>
              <a:ext uri="{FF2B5EF4-FFF2-40B4-BE49-F238E27FC236}">
                <a16:creationId xmlns:a16="http://schemas.microsoft.com/office/drawing/2014/main" id="{6DCE6BDB-EFFF-293F-5B1C-40BCDA03AC8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 y="3332164"/>
            <a:ext cx="12191996" cy="2685005"/>
          </a:xfrm>
          <a:prstGeom prst="rect">
            <a:avLst/>
          </a:prstGeom>
        </p:spPr>
      </p:pic>
    </p:spTree>
    <p:extLst>
      <p:ext uri="{BB962C8B-B14F-4D97-AF65-F5344CB8AC3E}">
        <p14:creationId xmlns:p14="http://schemas.microsoft.com/office/powerpoint/2010/main" val="1576336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68AE47-6309-198E-420A-53206A5A614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Romans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7" y="577293"/>
            <a:ext cx="11100121" cy="1211870"/>
          </a:xfrm>
          <a:prstGeom prst="rect">
            <a:avLst/>
          </a:prstGeom>
          <a:noFill/>
        </p:spPr>
        <p:txBody>
          <a:bodyPr wrap="square">
            <a:spAutoFit/>
          </a:bodyPr>
          <a:lstStyle/>
          <a:p>
            <a:pPr>
              <a:lnSpc>
                <a:spcPts val="3020"/>
              </a:lnSpc>
            </a:pPr>
            <a:r>
              <a:rPr lang="en-GB" sz="1600" dirty="0">
                <a:latin typeface="Linkpen 17a Print" panose="03050602060000000000" pitchFamily="66" charset="77"/>
              </a:rPr>
              <a:t>By AD 87, the Romans had completed their conquest of Britain and they withdrew from Scotland where they had failed to take control. The Romans ruled Britain for more than 300 further years and Roman culture became a part of British life. </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2" name="TextBox 1">
            <a:extLst>
              <a:ext uri="{FF2B5EF4-FFF2-40B4-BE49-F238E27FC236}">
                <a16:creationId xmlns:a16="http://schemas.microsoft.com/office/drawing/2014/main" id="{2FAB6DC5-1996-6A09-6B18-0E917B280E96}"/>
              </a:ext>
            </a:extLst>
          </p:cNvPr>
          <p:cNvSpPr txBox="1"/>
          <p:nvPr/>
        </p:nvSpPr>
        <p:spPr>
          <a:xfrm>
            <a:off x="545937" y="1980335"/>
            <a:ext cx="11100121" cy="1211870"/>
          </a:xfrm>
          <a:prstGeom prst="rect">
            <a:avLst/>
          </a:prstGeom>
          <a:noFill/>
        </p:spPr>
        <p:txBody>
          <a:bodyPr wrap="square">
            <a:spAutoFit/>
          </a:bodyPr>
          <a:lstStyle/>
          <a:p>
            <a:pPr>
              <a:lnSpc>
                <a:spcPts val="3020"/>
              </a:lnSpc>
            </a:pPr>
            <a:r>
              <a:rPr lang="en-GB" sz="1600" dirty="0">
                <a:latin typeface="Linkpen 17a Print" panose="03050602060000000000" pitchFamily="66" charset="77"/>
              </a:rPr>
              <a:t>In the area surrounding Luton, many people would have still lived in farmsteads, but some now lived in Roman style villas. In 1928, north of </a:t>
            </a:r>
            <a:r>
              <a:rPr lang="en-GB" sz="1600" dirty="0" err="1">
                <a:latin typeface="Linkpen 17a Print" panose="03050602060000000000" pitchFamily="66" charset="77"/>
              </a:rPr>
              <a:t>Limbury</a:t>
            </a:r>
            <a:r>
              <a:rPr lang="en-GB" sz="1600" dirty="0">
                <a:latin typeface="Linkpen 17a Print" panose="03050602060000000000" pitchFamily="66" charset="77"/>
              </a:rPr>
              <a:t> on </a:t>
            </a:r>
            <a:r>
              <a:rPr lang="en-GB" sz="1600" dirty="0" err="1">
                <a:latin typeface="Linkpen 17a Print" panose="03050602060000000000" pitchFamily="66" charset="77"/>
              </a:rPr>
              <a:t>Bramingham</a:t>
            </a:r>
            <a:r>
              <a:rPr lang="en-GB" sz="1600" dirty="0">
                <a:latin typeface="Linkpen 17a Print" panose="03050602060000000000" pitchFamily="66" charset="77"/>
              </a:rPr>
              <a:t> Road, a substantial Roman building with a mosaic floor was uncovered during building work.</a:t>
            </a:r>
          </a:p>
        </p:txBody>
      </p:sp>
      <p:pic>
        <p:nvPicPr>
          <p:cNvPr id="7" name="Picture 6" descr="A picture of a timeline from AD1  to AD 2000. It has 4 boxes on it. The first says 'AD43 Roman invasion of Britain', the second says 'AD 87 - Romans have conquered most of Britain, the third says 'AD 1066', and the fourth, just past 2000 AD says 'You are here'.">
            <a:extLst>
              <a:ext uri="{FF2B5EF4-FFF2-40B4-BE49-F238E27FC236}">
                <a16:creationId xmlns:a16="http://schemas.microsoft.com/office/drawing/2014/main" id="{AEF94CE9-A790-84A7-E88E-CB8191C2D32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 y="3332164"/>
            <a:ext cx="12191996" cy="2685004"/>
          </a:xfrm>
          <a:prstGeom prst="rect">
            <a:avLst/>
          </a:prstGeom>
        </p:spPr>
      </p:pic>
    </p:spTree>
    <p:extLst>
      <p:ext uri="{BB962C8B-B14F-4D97-AF65-F5344CB8AC3E}">
        <p14:creationId xmlns:p14="http://schemas.microsoft.com/office/powerpoint/2010/main" val="381525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A50A1A-F877-A2AC-8DFD-9727198CB6F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Romans continued</a:t>
            </a:r>
          </a:p>
        </p:txBody>
      </p:sp>
      <p:sp>
        <p:nvSpPr>
          <p:cNvPr id="5" name="TextBox 4">
            <a:extLst>
              <a:ext uri="{FF2B5EF4-FFF2-40B4-BE49-F238E27FC236}">
                <a16:creationId xmlns:a16="http://schemas.microsoft.com/office/drawing/2014/main" id="{1F97EFA1-459D-0AAD-1CB8-D242777CC08A}"/>
              </a:ext>
            </a:extLst>
          </p:cNvPr>
          <p:cNvSpPr txBox="1"/>
          <p:nvPr/>
        </p:nvSpPr>
        <p:spPr>
          <a:xfrm>
            <a:off x="545937" y="577293"/>
            <a:ext cx="11100121" cy="1596591"/>
          </a:xfrm>
          <a:prstGeom prst="rect">
            <a:avLst/>
          </a:prstGeom>
          <a:noFill/>
        </p:spPr>
        <p:txBody>
          <a:bodyPr wrap="square">
            <a:spAutoFit/>
          </a:bodyPr>
          <a:lstStyle/>
          <a:p>
            <a:pPr>
              <a:lnSpc>
                <a:spcPts val="3020"/>
              </a:lnSpc>
            </a:pPr>
            <a:r>
              <a:rPr lang="en-GB" sz="1600" dirty="0">
                <a:latin typeface="Linkpen 17a Print" panose="03050602060000000000" pitchFamily="66" charset="77"/>
              </a:rPr>
              <a:t>Towards the end of their time in Britain, the Romans had to fight off attacks from Saxon raiders along the eastern coast. Meanwhile, problems in Rome led to troops being gradually sent from Britain back to Italy or other parts of the Roman Empire. In AD 410, Emperor Honorius told the British leaders that it would be up to them to defend the British Isles.</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sp>
        <p:nvSpPr>
          <p:cNvPr id="16" name="TextBox 15">
            <a:hlinkClick r:id="rId4" action="ppaction://hlinksldjump"/>
            <a:extLst>
              <a:ext uri="{FF2B5EF4-FFF2-40B4-BE49-F238E27FC236}">
                <a16:creationId xmlns:a16="http://schemas.microsoft.com/office/drawing/2014/main" id="{6D737AB8-E056-1271-5C42-588CC667ACF9}"/>
              </a:ext>
            </a:extLst>
          </p:cNvPr>
          <p:cNvSpPr txBox="1"/>
          <p:nvPr/>
        </p:nvSpPr>
        <p:spPr>
          <a:xfrm>
            <a:off x="4284076" y="2551100"/>
            <a:ext cx="3623842" cy="656297"/>
          </a:xfrm>
          <a:prstGeom prst="rect">
            <a:avLst/>
          </a:prstGeom>
          <a:solidFill>
            <a:srgbClr val="56AE46"/>
          </a:solidFill>
          <a:ln w="15875">
            <a:solidFill>
              <a:schemeClr val="tx1"/>
            </a:solidFill>
          </a:ln>
        </p:spPr>
        <p:txBody>
          <a:bodyPr wrap="square" lIns="144000" tIns="144000" rIns="144000" bIns="144000">
            <a:spAutoFit/>
          </a:bodyPr>
          <a:lstStyle/>
          <a:p>
            <a:pPr algn="ctr">
              <a:lnSpc>
                <a:spcPts val="3020"/>
              </a:lnSpc>
            </a:pPr>
            <a:r>
              <a:rPr lang="en-GB" sz="2000" b="1" dirty="0">
                <a:latin typeface="Linkpen 17a Print" panose="03050602060000000000" pitchFamily="66" charset="77"/>
              </a:rPr>
              <a:t>Back to the menu</a:t>
            </a:r>
          </a:p>
        </p:txBody>
      </p:sp>
      <p:pic>
        <p:nvPicPr>
          <p:cNvPr id="2" name="Picture 1" descr="A picture of a timeline from AD1  to AD 2000. It has 5 boxes on it. The first says 'AD43 Roman invasion of Britain', the second says 'AD 87 - Romans have conquered most of Britain, the third says 'AD 410 - The Romans leave Britain', the fourth says 'AD 1066', and the fifth, just past 2000 AD says 'You are here'.">
            <a:extLst>
              <a:ext uri="{FF2B5EF4-FFF2-40B4-BE49-F238E27FC236}">
                <a16:creationId xmlns:a16="http://schemas.microsoft.com/office/drawing/2014/main" id="{690C3A11-5275-2BE2-D987-5DD071EE706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 y="3332164"/>
            <a:ext cx="12191996" cy="2685004"/>
          </a:xfrm>
          <a:prstGeom prst="rect">
            <a:avLst/>
          </a:prstGeom>
        </p:spPr>
      </p:pic>
    </p:spTree>
    <p:extLst>
      <p:ext uri="{BB962C8B-B14F-4D97-AF65-F5344CB8AC3E}">
        <p14:creationId xmlns:p14="http://schemas.microsoft.com/office/powerpoint/2010/main" val="2136397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57CDF06-4076-138F-4E3E-AFD2CB426759}"/>
              </a:ext>
            </a:extLst>
          </p:cNvPr>
          <p:cNvSpPr txBox="1">
            <a:spLocks noGrp="1"/>
          </p:cNvSpPr>
          <p:nvPr>
            <p:ph type="title" idx="4294967295"/>
          </p:nvPr>
        </p:nvSpPr>
        <p:spPr>
          <a:xfrm>
            <a:off x="494269" y="499398"/>
            <a:ext cx="7758480" cy="739405"/>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0" normalizeH="0" baseline="0" noProof="0" dirty="0">
                <a:ln w="12700">
                  <a:noFill/>
                </a:ln>
                <a:solidFill>
                  <a:schemeClr val="tx1"/>
                </a:solidFill>
                <a:effectLst/>
                <a:uLnTx/>
                <a:uFillTx/>
                <a:latin typeface="Superclarendon Rg" panose="02060605060000020003" pitchFamily="18" charset="77"/>
                <a:ea typeface="+mj-ea"/>
                <a:cs typeface="+mj-cs"/>
              </a:rPr>
              <a:t>The Anglo-Saxons</a:t>
            </a:r>
          </a:p>
        </p:txBody>
      </p:sp>
      <p:sp>
        <p:nvSpPr>
          <p:cNvPr id="5" name="TextBox 4">
            <a:extLst>
              <a:ext uri="{FF2B5EF4-FFF2-40B4-BE49-F238E27FC236}">
                <a16:creationId xmlns:a16="http://schemas.microsoft.com/office/drawing/2014/main" id="{1F97EFA1-459D-0AAD-1CB8-D242777CC08A}"/>
              </a:ext>
            </a:extLst>
          </p:cNvPr>
          <p:cNvSpPr txBox="1"/>
          <p:nvPr/>
        </p:nvSpPr>
        <p:spPr>
          <a:xfrm>
            <a:off x="482694" y="1320400"/>
            <a:ext cx="7758480" cy="1981312"/>
          </a:xfrm>
          <a:prstGeom prst="rect">
            <a:avLst/>
          </a:prstGeom>
          <a:noFill/>
        </p:spPr>
        <p:txBody>
          <a:bodyPr wrap="square">
            <a:spAutoFit/>
          </a:bodyPr>
          <a:lstStyle/>
          <a:p>
            <a:pPr>
              <a:lnSpc>
                <a:spcPts val="3020"/>
              </a:lnSpc>
            </a:pPr>
            <a:r>
              <a:rPr lang="en-GB" sz="1600" dirty="0">
                <a:latin typeface="Linkpen 17a Print" panose="03050602060000000000" pitchFamily="66" charset="77"/>
              </a:rPr>
              <a:t>The next invaders were the Angles, Saxons and Jutes from what is now Denmark and Germany. Over the next couple of hundred years, they established the Anglo-Saxon kingdoms. There were seven main kingdoms: Northumbria, Mercia, East Anglia, Essex, Kent, Sussex and Wessex.</a:t>
            </a:r>
          </a:p>
        </p:txBody>
      </p:sp>
      <p:pic>
        <p:nvPicPr>
          <p:cNvPr id="4" name="Picture 3">
            <a:extLst>
              <a:ext uri="{FF2B5EF4-FFF2-40B4-BE49-F238E27FC236}">
                <a16:creationId xmlns:a16="http://schemas.microsoft.com/office/drawing/2014/main" id="{D57AB5B2-DA1E-BE39-1082-E7B881A72F6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44273"/>
            <a:ext cx="1358348" cy="1313725"/>
          </a:xfrm>
          <a:prstGeom prst="rect">
            <a:avLst/>
          </a:prstGeom>
        </p:spPr>
      </p:pic>
      <p:pic>
        <p:nvPicPr>
          <p:cNvPr id="8" name="Picture 7" descr="Map of Britain and Europe showing the different areas of Denmark and Germany where the Jutes, Angles and Saxon came from.  Arrows point from Denmark to Britain to show the route they took.">
            <a:extLst>
              <a:ext uri="{FF2B5EF4-FFF2-40B4-BE49-F238E27FC236}">
                <a16:creationId xmlns:a16="http://schemas.microsoft.com/office/drawing/2014/main" id="{58936655-26D2-B785-58DA-9339A81BE0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421988">
            <a:off x="1276445" y="3234498"/>
            <a:ext cx="6217276" cy="4494364"/>
          </a:xfrm>
          <a:prstGeom prst="rect">
            <a:avLst/>
          </a:prstGeom>
        </p:spPr>
      </p:pic>
      <p:pic>
        <p:nvPicPr>
          <p:cNvPr id="3" name="Picture 2" descr="Map of Britain divided up into the 7 Anglo-Saxon kingdoms. Clockwise from the north these were Northumbria, Mercia, East Anglia, Essex, Kent, Sussex and Wessex.">
            <a:extLst>
              <a:ext uri="{FF2B5EF4-FFF2-40B4-BE49-F238E27FC236}">
                <a16:creationId xmlns:a16="http://schemas.microsoft.com/office/drawing/2014/main" id="{4ABD6566-597F-A35D-7344-EACE57C3CC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22408">
            <a:off x="7551926" y="-94128"/>
            <a:ext cx="4727629" cy="6363620"/>
          </a:xfrm>
          <a:prstGeom prst="rect">
            <a:avLst/>
          </a:prstGeom>
        </p:spPr>
      </p:pic>
    </p:spTree>
    <p:extLst>
      <p:ext uri="{BB962C8B-B14F-4D97-AF65-F5344CB8AC3E}">
        <p14:creationId xmlns:p14="http://schemas.microsoft.com/office/powerpoint/2010/main" val="656849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b952b06-3268-4e55-b0fe-9eb49669fc08" xsi:nil="true"/>
    <lcf76f155ced4ddcb4097134ff3c332f xmlns="408036ea-1b9e-4437-8296-2e19a677577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7A466D0F0B014199F17874A9089BD2" ma:contentTypeVersion="16" ma:contentTypeDescription="Create a new document." ma:contentTypeScope="" ma:versionID="880b6d2babd561a8d5d67cb13094e797">
  <xsd:schema xmlns:xsd="http://www.w3.org/2001/XMLSchema" xmlns:xs="http://www.w3.org/2001/XMLSchema" xmlns:p="http://schemas.microsoft.com/office/2006/metadata/properties" xmlns:ns2="408036ea-1b9e-4437-8296-2e19a6775779" xmlns:ns3="07b4d3a2-3fa1-401f-bd62-629c5e67585e" xmlns:ns4="bb952b06-3268-4e55-b0fe-9eb49669fc08" targetNamespace="http://schemas.microsoft.com/office/2006/metadata/properties" ma:root="true" ma:fieldsID="c42500fa79a45c8ad3ddad5b2315fdd8" ns2:_="" ns3:_="" ns4:_="">
    <xsd:import namespace="408036ea-1b9e-4437-8296-2e19a6775779"/>
    <xsd:import namespace="07b4d3a2-3fa1-401f-bd62-629c5e67585e"/>
    <xsd:import namespace="bb952b06-3268-4e55-b0fe-9eb49669fc0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8036ea-1b9e-4437-8296-2e19a67757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af4335e-c6cf-4429-aa3a-f62cbecd1b5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4d3a2-3fa1-401f-bd62-629c5e67585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b952b06-3268-4e55-b0fe-9eb49669fc0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cb3f3a3-df16-4a80-a814-479147323afc}" ma:internalName="TaxCatchAll" ma:showField="CatchAllData" ma:web="07b4d3a2-3fa1-401f-bd62-629c5e675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FC93F2-81AC-42F9-B529-095BB5429BCF}">
  <ds:schemaRefs>
    <ds:schemaRef ds:uri="bb952b06-3268-4e55-b0fe-9eb49669fc08"/>
    <ds:schemaRef ds:uri="http://schemas.microsoft.com/office/2006/metadata/properties"/>
    <ds:schemaRef ds:uri="http://purl.org/dc/elements/1.1/"/>
    <ds:schemaRef ds:uri="408036ea-1b9e-4437-8296-2e19a6775779"/>
    <ds:schemaRef ds:uri="http://schemas.microsoft.com/office/2006/documentManagement/types"/>
    <ds:schemaRef ds:uri="http://purl.org/dc/terms/"/>
    <ds:schemaRef ds:uri="07b4d3a2-3fa1-401f-bd62-629c5e67585e"/>
    <ds:schemaRef ds:uri="http://www.w3.org/XML/1998/namespace"/>
    <ds:schemaRef ds:uri="http://purl.org/dc/dcmityp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43D2CF4C-CB4F-45C3-98B3-D6C2C0E13966}">
  <ds:schemaRefs>
    <ds:schemaRef ds:uri="http://schemas.microsoft.com/sharepoint/v3/contenttype/forms"/>
  </ds:schemaRefs>
</ds:datastoreItem>
</file>

<file path=customXml/itemProps3.xml><?xml version="1.0" encoding="utf-8"?>
<ds:datastoreItem xmlns:ds="http://schemas.openxmlformats.org/officeDocument/2006/customXml" ds:itemID="{3697ECB6-ED95-4EAD-B74C-575A6BD599A4}">
  <ds:schemaRefs>
    <ds:schemaRef ds:uri="07b4d3a2-3fa1-401f-bd62-629c5e67585e"/>
    <ds:schemaRef ds:uri="408036ea-1b9e-4437-8296-2e19a6775779"/>
    <ds:schemaRef ds:uri="bb952b06-3268-4e55-b0fe-9eb49669fc0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368</TotalTime>
  <Words>989</Words>
  <Application>Microsoft Office PowerPoint</Application>
  <PresentationFormat>Widescreen</PresentationFormat>
  <Paragraphs>44</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Superclarendon Rg</vt:lpstr>
      <vt:lpstr>Calibri</vt:lpstr>
      <vt:lpstr>Linkpen 17a Print</vt:lpstr>
      <vt:lpstr>Calibri Light</vt:lpstr>
      <vt:lpstr>Arial</vt:lpstr>
      <vt:lpstr>Superclarendon</vt:lpstr>
      <vt:lpstr>Office Theme</vt:lpstr>
      <vt:lpstr>Invaders: A history of Luton</vt:lpstr>
      <vt:lpstr>Pre-Roman Luton</vt:lpstr>
      <vt:lpstr>Timeline of invaders</vt:lpstr>
      <vt:lpstr>The Romans</vt:lpstr>
      <vt:lpstr>The Romans continued</vt:lpstr>
      <vt:lpstr>The Romans continued</vt:lpstr>
      <vt:lpstr>The Romans continued</vt:lpstr>
      <vt:lpstr>The Romans continued</vt:lpstr>
      <vt:lpstr>The Anglo-Saxons</vt:lpstr>
      <vt:lpstr>The Anglo-Saxons continued</vt:lpstr>
      <vt:lpstr>The Anglo-Saxons continued</vt:lpstr>
      <vt:lpstr>The Vikings</vt:lpstr>
      <vt:lpstr>The Vikings continued</vt:lpstr>
      <vt:lpstr>The Vikings continued</vt:lpstr>
      <vt:lpstr>Norman conquest</vt:lpstr>
      <vt:lpstr>Norman Conquest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26</cp:revision>
  <dcterms:created xsi:type="dcterms:W3CDTF">2023-03-21T12:15:17Z</dcterms:created>
  <dcterms:modified xsi:type="dcterms:W3CDTF">2023-04-18T07:29:12Z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0x010100577A466D0F0B014199F17874A9089BD2</vt:lpwstr>
  </property>
  <property fmtid="{D5CDD505-2E9C-101B-9397-08002B2CF9AE}" pid="3" name="MediaServiceImageTags">
    <vt:lpwstr/>
  </property>
</Properties>
</file>