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4"/>
  </p:sldMasterIdLst>
  <p:sldIdLst>
    <p:sldId id="256" r:id="rId5"/>
    <p:sldId id="258" r:id="rId6"/>
    <p:sldId id="257" r:id="rId7"/>
    <p:sldId id="259" r:id="rId8"/>
    <p:sldId id="260" r:id="rId9"/>
    <p:sldId id="261" r:id="rId10"/>
    <p:sldId id="262" r:id="rId11"/>
    <p:sldId id="263" r:id="rId12"/>
    <p:sldId id="264" r:id="rId13"/>
    <p:sldId id="265" r:id="rId14"/>
  </p:sldIdLst>
  <p:sldSz cx="12192000" cy="6858000"/>
  <p:notesSz cx="6858000" cy="9144000"/>
  <p:embeddedFontLst>
    <p:embeddedFont>
      <p:font typeface="Calibri" panose="020F0502020204030204" pitchFamily="34" charset="0"/>
      <p:regular r:id="rId15"/>
      <p:bold r:id="rId16"/>
      <p:italic r:id="rId17"/>
      <p:boldItalic r:id="rId18"/>
    </p:embeddedFont>
    <p:embeddedFont>
      <p:font typeface="Calibri Light" panose="020F0302020204030204" pitchFamily="34" charset="0"/>
      <p:regular r:id="rId19"/>
      <p:italic r:id="rId20"/>
    </p:embeddedFont>
    <p:embeddedFont>
      <p:font typeface="Nunito" panose="00000500000000000000" pitchFamily="2" charset="0"/>
      <p:regular r:id="rId21"/>
      <p:bold r:id="rId22"/>
      <p:italic r:id="rId23"/>
      <p:boldItalic r:id="rId2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951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AB594FA-5F94-45DE-80F8-7F1D9EE6FE0F}" v="3" dt="2023-04-18T07:30:56.04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409" autoAdjust="0"/>
    <p:restoredTop sz="96357" autoAdjust="0"/>
  </p:normalViewPr>
  <p:slideViewPr>
    <p:cSldViewPr snapToGrid="0">
      <p:cViewPr varScale="1">
        <p:scale>
          <a:sx n="110" d="100"/>
          <a:sy n="110" d="100"/>
        </p:scale>
        <p:origin x="378" y="9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4.fntdata"/><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font" Target="fonts/font7.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3.fntdata"/><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font" Target="fonts/font2.fntdata"/><Relationship Id="rId20" Type="http://schemas.openxmlformats.org/officeDocument/2006/relationships/font" Target="fonts/font6.fntdata"/><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10.fntdata"/><Relationship Id="rId5" Type="http://schemas.openxmlformats.org/officeDocument/2006/relationships/slide" Target="slides/slide1.xml"/><Relationship Id="rId15" Type="http://schemas.openxmlformats.org/officeDocument/2006/relationships/font" Target="fonts/font1.fntdata"/><Relationship Id="rId23" Type="http://schemas.openxmlformats.org/officeDocument/2006/relationships/font" Target="fonts/font9.fntdata"/><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font" Target="fonts/font5.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8.fntdata"/><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02E5BF30-DB4B-4D74-B577-72A18BFA1710}"/>
    <pc:docChg chg="custSel modSld">
      <pc:chgData name="McHarg, Catherine" userId="88b8f76c-9ae3-4745-88eb-fe0667a22af5" providerId="ADAL" clId="{02E5BF30-DB4B-4D74-B577-72A18BFA1710}" dt="2023-04-14T13:28:03.610" v="3155" actId="13244"/>
      <pc:docMkLst>
        <pc:docMk/>
      </pc:docMkLst>
      <pc:sldChg chg="addSp modSp mod">
        <pc:chgData name="McHarg, Catherine" userId="88b8f76c-9ae3-4745-88eb-fe0667a22af5" providerId="ADAL" clId="{02E5BF30-DB4B-4D74-B577-72A18BFA1710}" dt="2023-04-14T13:25:33.199" v="3140" actId="13244"/>
        <pc:sldMkLst>
          <pc:docMk/>
          <pc:sldMk cId="491374163" sldId="256"/>
        </pc:sldMkLst>
        <pc:spChg chg="add mod ord">
          <ac:chgData name="McHarg, Catherine" userId="88b8f76c-9ae3-4745-88eb-fe0667a22af5" providerId="ADAL" clId="{02E5BF30-DB4B-4D74-B577-72A18BFA1710}" dt="2023-04-14T13:25:33.199" v="3140" actId="13244"/>
          <ac:spMkLst>
            <pc:docMk/>
            <pc:sldMk cId="491374163" sldId="256"/>
            <ac:spMk id="2" creationId="{8CC970A3-B6E2-028B-B4F8-6440BF7A8E0D}"/>
          </ac:spMkLst>
        </pc:spChg>
        <pc:picChg chg="mod">
          <ac:chgData name="McHarg, Catherine" userId="88b8f76c-9ae3-4745-88eb-fe0667a22af5" providerId="ADAL" clId="{02E5BF30-DB4B-4D74-B577-72A18BFA1710}" dt="2023-04-14T13:25:20.319" v="3139" actId="962"/>
          <ac:picMkLst>
            <pc:docMk/>
            <pc:sldMk cId="491374163" sldId="256"/>
            <ac:picMk id="3" creationId="{B055F7DA-E7F5-1E72-A89F-7CA9C0B993AC}"/>
          </ac:picMkLst>
        </pc:picChg>
        <pc:picChg chg="mod">
          <ac:chgData name="McHarg, Catherine" userId="88b8f76c-9ae3-4745-88eb-fe0667a22af5" providerId="ADAL" clId="{02E5BF30-DB4B-4D74-B577-72A18BFA1710}" dt="2023-04-14T11:09:32.397" v="255" actId="962"/>
          <ac:picMkLst>
            <pc:docMk/>
            <pc:sldMk cId="491374163" sldId="256"/>
            <ac:picMk id="5" creationId="{B8CB6C44-3563-C8A7-D5F0-591C3052D542}"/>
          </ac:picMkLst>
        </pc:picChg>
        <pc:picChg chg="mod">
          <ac:chgData name="McHarg, Catherine" userId="88b8f76c-9ae3-4745-88eb-fe0667a22af5" providerId="ADAL" clId="{02E5BF30-DB4B-4D74-B577-72A18BFA1710}" dt="2023-04-14T11:10:04.535" v="371" actId="962"/>
          <ac:picMkLst>
            <pc:docMk/>
            <pc:sldMk cId="491374163" sldId="256"/>
            <ac:picMk id="7" creationId="{1431BF61-2343-07C0-12E7-591D1A746850}"/>
          </ac:picMkLst>
        </pc:picChg>
      </pc:sldChg>
      <pc:sldChg chg="modSp mod">
        <pc:chgData name="McHarg, Catherine" userId="88b8f76c-9ae3-4745-88eb-fe0667a22af5" providerId="ADAL" clId="{02E5BF30-DB4B-4D74-B577-72A18BFA1710}" dt="2023-04-14T13:20:16.559" v="3115" actId="33553"/>
        <pc:sldMkLst>
          <pc:docMk/>
          <pc:sldMk cId="1952475392" sldId="257"/>
        </pc:sldMkLst>
        <pc:spChg chg="mod">
          <ac:chgData name="McHarg, Catherine" userId="88b8f76c-9ae3-4745-88eb-fe0667a22af5" providerId="ADAL" clId="{02E5BF30-DB4B-4D74-B577-72A18BFA1710}" dt="2023-04-14T13:20:16.559" v="3115" actId="33553"/>
          <ac:spMkLst>
            <pc:docMk/>
            <pc:sldMk cId="1952475392" sldId="257"/>
            <ac:spMk id="7" creationId="{02275BD7-A778-F3EB-719C-2E23B10F5F47}"/>
          </ac:spMkLst>
        </pc:spChg>
        <pc:picChg chg="mod">
          <ac:chgData name="McHarg, Catherine" userId="88b8f76c-9ae3-4745-88eb-fe0667a22af5" providerId="ADAL" clId="{02E5BF30-DB4B-4D74-B577-72A18BFA1710}" dt="2023-04-14T11:19:48.331" v="1190" actId="962"/>
          <ac:picMkLst>
            <pc:docMk/>
            <pc:sldMk cId="1952475392" sldId="257"/>
            <ac:picMk id="5" creationId="{9504D543-8F1D-AE92-46B2-750C9DDB2D84}"/>
          </ac:picMkLst>
        </pc:picChg>
        <pc:picChg chg="mod">
          <ac:chgData name="McHarg, Catherine" userId="88b8f76c-9ae3-4745-88eb-fe0667a22af5" providerId="ADAL" clId="{02E5BF30-DB4B-4D74-B577-72A18BFA1710}" dt="2023-04-14T11:20:22.927" v="1247" actId="962"/>
          <ac:picMkLst>
            <pc:docMk/>
            <pc:sldMk cId="1952475392" sldId="257"/>
            <ac:picMk id="6" creationId="{04544251-0117-8BA5-FB05-5A250FE07528}"/>
          </ac:picMkLst>
        </pc:picChg>
        <pc:picChg chg="mod">
          <ac:chgData name="McHarg, Catherine" userId="88b8f76c-9ae3-4745-88eb-fe0667a22af5" providerId="ADAL" clId="{02E5BF30-DB4B-4D74-B577-72A18BFA1710}" dt="2023-04-14T11:20:13.458" v="1244" actId="962"/>
          <ac:picMkLst>
            <pc:docMk/>
            <pc:sldMk cId="1952475392" sldId="257"/>
            <ac:picMk id="11" creationId="{C32744D2-89D2-8E2C-F6A3-6F0F9D922BF8}"/>
          </ac:picMkLst>
        </pc:picChg>
      </pc:sldChg>
      <pc:sldChg chg="modSp mod">
        <pc:chgData name="McHarg, Catherine" userId="88b8f76c-9ae3-4745-88eb-fe0667a22af5" providerId="ADAL" clId="{02E5BF30-DB4B-4D74-B577-72A18BFA1710}" dt="2023-04-14T13:21:20.929" v="3125" actId="962"/>
        <pc:sldMkLst>
          <pc:docMk/>
          <pc:sldMk cId="1996384892" sldId="258"/>
        </pc:sldMkLst>
        <pc:spChg chg="mod">
          <ac:chgData name="McHarg, Catherine" userId="88b8f76c-9ae3-4745-88eb-fe0667a22af5" providerId="ADAL" clId="{02E5BF30-DB4B-4D74-B577-72A18BFA1710}" dt="2023-04-14T11:10:34.607" v="373" actId="1076"/>
          <ac:spMkLst>
            <pc:docMk/>
            <pc:sldMk cId="1996384892" sldId="258"/>
            <ac:spMk id="5" creationId="{1F97EFA1-459D-0AAD-1CB8-D242777CC08A}"/>
          </ac:spMkLst>
        </pc:spChg>
        <pc:spChg chg="mod">
          <ac:chgData name="McHarg, Catherine" userId="88b8f76c-9ae3-4745-88eb-fe0667a22af5" providerId="ADAL" clId="{02E5BF30-DB4B-4D74-B577-72A18BFA1710}" dt="2023-04-14T13:20:12.069" v="3114" actId="33553"/>
          <ac:spMkLst>
            <pc:docMk/>
            <pc:sldMk cId="1996384892" sldId="258"/>
            <ac:spMk id="7" creationId="{FDDBC060-5630-C01E-116B-D4217BCDCE5F}"/>
          </ac:spMkLst>
        </pc:spChg>
        <pc:picChg chg="mod">
          <ac:chgData name="McHarg, Catherine" userId="88b8f76c-9ae3-4745-88eb-fe0667a22af5" providerId="ADAL" clId="{02E5BF30-DB4B-4D74-B577-72A18BFA1710}" dt="2023-04-14T11:12:17.301" v="375" actId="962"/>
          <ac:picMkLst>
            <pc:docMk/>
            <pc:sldMk cId="1996384892" sldId="258"/>
            <ac:picMk id="3" creationId="{88AD8936-E696-A339-F8B9-847731D72847}"/>
          </ac:picMkLst>
        </pc:picChg>
        <pc:picChg chg="mod">
          <ac:chgData name="McHarg, Catherine" userId="88b8f76c-9ae3-4745-88eb-fe0667a22af5" providerId="ADAL" clId="{02E5BF30-DB4B-4D74-B577-72A18BFA1710}" dt="2023-04-14T11:18:53.329" v="1041" actId="962"/>
          <ac:picMkLst>
            <pc:docMk/>
            <pc:sldMk cId="1996384892" sldId="258"/>
            <ac:picMk id="4" creationId="{CCA5C09D-E6D7-AFE4-9369-BE5A28A2521B}"/>
          </ac:picMkLst>
        </pc:picChg>
        <pc:picChg chg="mod">
          <ac:chgData name="McHarg, Catherine" userId="88b8f76c-9ae3-4745-88eb-fe0667a22af5" providerId="ADAL" clId="{02E5BF30-DB4B-4D74-B577-72A18BFA1710}" dt="2023-04-14T13:21:20.929" v="3125" actId="962"/>
          <ac:picMkLst>
            <pc:docMk/>
            <pc:sldMk cId="1996384892" sldId="258"/>
            <ac:picMk id="10" creationId="{62C546C2-BF5B-1267-C5E6-CB58565F0B06}"/>
          </ac:picMkLst>
        </pc:picChg>
        <pc:picChg chg="mod">
          <ac:chgData name="McHarg, Catherine" userId="88b8f76c-9ae3-4745-88eb-fe0667a22af5" providerId="ADAL" clId="{02E5BF30-DB4B-4D74-B577-72A18BFA1710}" dt="2023-04-14T11:19:34.139" v="1189" actId="962"/>
          <ac:picMkLst>
            <pc:docMk/>
            <pc:sldMk cId="1996384892" sldId="258"/>
            <ac:picMk id="15" creationId="{961494D9-5372-1FDA-2DB8-22929AEBF285}"/>
          </ac:picMkLst>
        </pc:picChg>
      </pc:sldChg>
      <pc:sldChg chg="modSp mod">
        <pc:chgData name="McHarg, Catherine" userId="88b8f76c-9ae3-4745-88eb-fe0667a22af5" providerId="ADAL" clId="{02E5BF30-DB4B-4D74-B577-72A18BFA1710}" dt="2023-04-14T13:27:00.060" v="3149" actId="13244"/>
        <pc:sldMkLst>
          <pc:docMk/>
          <pc:sldMk cId="4279963748" sldId="259"/>
        </pc:sldMkLst>
        <pc:spChg chg="ord">
          <ac:chgData name="McHarg, Catherine" userId="88b8f76c-9ae3-4745-88eb-fe0667a22af5" providerId="ADAL" clId="{02E5BF30-DB4B-4D74-B577-72A18BFA1710}" dt="2023-04-14T13:25:56.900" v="3141" actId="13244"/>
          <ac:spMkLst>
            <pc:docMk/>
            <pc:sldMk cId="4279963748" sldId="259"/>
            <ac:spMk id="4" creationId="{F62EBD8B-54B6-6A2C-EDE6-DBA23D83E3D8}"/>
          </ac:spMkLst>
        </pc:spChg>
        <pc:spChg chg="mod">
          <ac:chgData name="McHarg, Catherine" userId="88b8f76c-9ae3-4745-88eb-fe0667a22af5" providerId="ADAL" clId="{02E5BF30-DB4B-4D74-B577-72A18BFA1710}" dt="2023-04-14T13:20:21.599" v="3116" actId="33553"/>
          <ac:spMkLst>
            <pc:docMk/>
            <pc:sldMk cId="4279963748" sldId="259"/>
            <ac:spMk id="7" creationId="{02275BD7-A778-F3EB-719C-2E23B10F5F47}"/>
          </ac:spMkLst>
        </pc:spChg>
        <pc:spChg chg="ord">
          <ac:chgData name="McHarg, Catherine" userId="88b8f76c-9ae3-4745-88eb-fe0667a22af5" providerId="ADAL" clId="{02E5BF30-DB4B-4D74-B577-72A18BFA1710}" dt="2023-04-14T13:26:10.210" v="3143" actId="13244"/>
          <ac:spMkLst>
            <pc:docMk/>
            <pc:sldMk cId="4279963748" sldId="259"/>
            <ac:spMk id="15" creationId="{F4DDC3A2-A56A-EFF4-AA66-A20816201048}"/>
          </ac:spMkLst>
        </pc:spChg>
        <pc:picChg chg="mod ord">
          <ac:chgData name="McHarg, Catherine" userId="88b8f76c-9ae3-4745-88eb-fe0667a22af5" providerId="ADAL" clId="{02E5BF30-DB4B-4D74-B577-72A18BFA1710}" dt="2023-04-14T13:26:43.100" v="3147" actId="13244"/>
          <ac:picMkLst>
            <pc:docMk/>
            <pc:sldMk cId="4279963748" sldId="259"/>
            <ac:picMk id="2" creationId="{F8295B80-60E1-588C-1B69-1F300F237BC0}"/>
          </ac:picMkLst>
        </pc:picChg>
        <pc:picChg chg="mod ord">
          <ac:chgData name="McHarg, Catherine" userId="88b8f76c-9ae3-4745-88eb-fe0667a22af5" providerId="ADAL" clId="{02E5BF30-DB4B-4D74-B577-72A18BFA1710}" dt="2023-04-14T13:26:53.200" v="3148" actId="13244"/>
          <ac:picMkLst>
            <pc:docMk/>
            <pc:sldMk cId="4279963748" sldId="259"/>
            <ac:picMk id="3" creationId="{F0811878-A7AE-6059-0207-EA939543B929}"/>
          </ac:picMkLst>
        </pc:picChg>
        <pc:picChg chg="mod">
          <ac:chgData name="McHarg, Catherine" userId="88b8f76c-9ae3-4745-88eb-fe0667a22af5" providerId="ADAL" clId="{02E5BF30-DB4B-4D74-B577-72A18BFA1710}" dt="2023-04-14T11:20:32.770" v="1248" actId="962"/>
          <ac:picMkLst>
            <pc:docMk/>
            <pc:sldMk cId="4279963748" sldId="259"/>
            <ac:picMk id="5" creationId="{9504D543-8F1D-AE92-46B2-750C9DDB2D84}"/>
          </ac:picMkLst>
        </pc:picChg>
        <pc:picChg chg="mod">
          <ac:chgData name="McHarg, Catherine" userId="88b8f76c-9ae3-4745-88eb-fe0667a22af5" providerId="ADAL" clId="{02E5BF30-DB4B-4D74-B577-72A18BFA1710}" dt="2023-04-14T13:21:29.467" v="3128" actId="962"/>
          <ac:picMkLst>
            <pc:docMk/>
            <pc:sldMk cId="4279963748" sldId="259"/>
            <ac:picMk id="6" creationId="{04544251-0117-8BA5-FB05-5A250FE07528}"/>
          </ac:picMkLst>
        </pc:picChg>
        <pc:cxnChg chg="mod ord">
          <ac:chgData name="McHarg, Catherine" userId="88b8f76c-9ae3-4745-88eb-fe0667a22af5" providerId="ADAL" clId="{02E5BF30-DB4B-4D74-B577-72A18BFA1710}" dt="2023-04-14T13:27:00.060" v="3149" actId="13244"/>
          <ac:cxnSpMkLst>
            <pc:docMk/>
            <pc:sldMk cId="4279963748" sldId="259"/>
            <ac:cxnSpMk id="10" creationId="{EC565424-CC55-0F04-38B1-B03E48F157E5}"/>
          </ac:cxnSpMkLst>
        </pc:cxnChg>
      </pc:sldChg>
      <pc:sldChg chg="modSp mod">
        <pc:chgData name="McHarg, Catherine" userId="88b8f76c-9ae3-4745-88eb-fe0667a22af5" providerId="ADAL" clId="{02E5BF30-DB4B-4D74-B577-72A18BFA1710}" dt="2023-04-14T13:27:48.430" v="3154" actId="13244"/>
        <pc:sldMkLst>
          <pc:docMk/>
          <pc:sldMk cId="2113778799" sldId="260"/>
        </pc:sldMkLst>
        <pc:spChg chg="mod ord">
          <ac:chgData name="McHarg, Catherine" userId="88b8f76c-9ae3-4745-88eb-fe0667a22af5" providerId="ADAL" clId="{02E5BF30-DB4B-4D74-B577-72A18BFA1710}" dt="2023-04-14T13:27:16.010" v="3150" actId="13244"/>
          <ac:spMkLst>
            <pc:docMk/>
            <pc:sldMk cId="2113778799" sldId="260"/>
            <ac:spMk id="7" creationId="{D552B9EC-7BD2-32E4-607A-3C8BA2A08CBB}"/>
          </ac:spMkLst>
        </pc:spChg>
        <pc:picChg chg="mod">
          <ac:chgData name="McHarg, Catherine" userId="88b8f76c-9ae3-4745-88eb-fe0667a22af5" providerId="ADAL" clId="{02E5BF30-DB4B-4D74-B577-72A18BFA1710}" dt="2023-04-14T11:24:18.673" v="1806" actId="962"/>
          <ac:picMkLst>
            <pc:docMk/>
            <pc:sldMk cId="2113778799" sldId="260"/>
            <ac:picMk id="5" creationId="{DE19918D-2C08-B075-6774-C56412E3EE77}"/>
          </ac:picMkLst>
        </pc:picChg>
        <pc:picChg chg="mod">
          <ac:chgData name="McHarg, Catherine" userId="88b8f76c-9ae3-4745-88eb-fe0667a22af5" providerId="ADAL" clId="{02E5BF30-DB4B-4D74-B577-72A18BFA1710}" dt="2023-04-14T13:21:38.850" v="3131" actId="962"/>
          <ac:picMkLst>
            <pc:docMk/>
            <pc:sldMk cId="2113778799" sldId="260"/>
            <ac:picMk id="6" creationId="{DA55D13A-9079-26C2-CAF3-EE039DE99D60}"/>
          </ac:picMkLst>
        </pc:picChg>
        <pc:picChg chg="mod ord">
          <ac:chgData name="McHarg, Catherine" userId="88b8f76c-9ae3-4745-88eb-fe0667a22af5" providerId="ADAL" clId="{02E5BF30-DB4B-4D74-B577-72A18BFA1710}" dt="2023-04-14T13:27:33.030" v="3151" actId="13244"/>
          <ac:picMkLst>
            <pc:docMk/>
            <pc:sldMk cId="2113778799" sldId="260"/>
            <ac:picMk id="9" creationId="{05D85333-0FAE-BC6A-CBB5-A4C39AF16062}"/>
          </ac:picMkLst>
        </pc:picChg>
        <pc:picChg chg="mod ord">
          <ac:chgData name="McHarg, Catherine" userId="88b8f76c-9ae3-4745-88eb-fe0667a22af5" providerId="ADAL" clId="{02E5BF30-DB4B-4D74-B577-72A18BFA1710}" dt="2023-04-14T13:27:40.180" v="3152" actId="13244"/>
          <ac:picMkLst>
            <pc:docMk/>
            <pc:sldMk cId="2113778799" sldId="260"/>
            <ac:picMk id="11" creationId="{D567C883-B0BA-6328-DBE8-E2CBF35553BE}"/>
          </ac:picMkLst>
        </pc:picChg>
        <pc:picChg chg="mod ord">
          <ac:chgData name="McHarg, Catherine" userId="88b8f76c-9ae3-4745-88eb-fe0667a22af5" providerId="ADAL" clId="{02E5BF30-DB4B-4D74-B577-72A18BFA1710}" dt="2023-04-14T13:27:45.260" v="3153" actId="13244"/>
          <ac:picMkLst>
            <pc:docMk/>
            <pc:sldMk cId="2113778799" sldId="260"/>
            <ac:picMk id="13" creationId="{01C35D68-9178-9CBE-8173-6D6E474D2AFB}"/>
          </ac:picMkLst>
        </pc:picChg>
        <pc:picChg chg="mod ord">
          <ac:chgData name="McHarg, Catherine" userId="88b8f76c-9ae3-4745-88eb-fe0667a22af5" providerId="ADAL" clId="{02E5BF30-DB4B-4D74-B577-72A18BFA1710}" dt="2023-04-14T13:27:48.430" v="3154" actId="13244"/>
          <ac:picMkLst>
            <pc:docMk/>
            <pc:sldMk cId="2113778799" sldId="260"/>
            <ac:picMk id="15" creationId="{91329DD3-14A5-CC46-BD9D-DEBA7E0B1A59}"/>
          </ac:picMkLst>
        </pc:picChg>
      </pc:sldChg>
      <pc:sldChg chg="modSp mod">
        <pc:chgData name="McHarg, Catherine" userId="88b8f76c-9ae3-4745-88eb-fe0667a22af5" providerId="ADAL" clId="{02E5BF30-DB4B-4D74-B577-72A18BFA1710}" dt="2023-04-14T13:20:29.939" v="3118" actId="33553"/>
        <pc:sldMkLst>
          <pc:docMk/>
          <pc:sldMk cId="231063333" sldId="261"/>
        </pc:sldMkLst>
        <pc:spChg chg="mod">
          <ac:chgData name="McHarg, Catherine" userId="88b8f76c-9ae3-4745-88eb-fe0667a22af5" providerId="ADAL" clId="{02E5BF30-DB4B-4D74-B577-72A18BFA1710}" dt="2023-04-14T13:20:29.939" v="3118" actId="33553"/>
          <ac:spMkLst>
            <pc:docMk/>
            <pc:sldMk cId="231063333" sldId="261"/>
            <ac:spMk id="5" creationId="{C2125A3E-5840-48D6-0B5F-41732E093BC2}"/>
          </ac:spMkLst>
        </pc:spChg>
        <pc:picChg chg="mod">
          <ac:chgData name="McHarg, Catherine" userId="88b8f76c-9ae3-4745-88eb-fe0667a22af5" providerId="ADAL" clId="{02E5BF30-DB4B-4D74-B577-72A18BFA1710}" dt="2023-04-14T11:28:10.299" v="2112" actId="962"/>
          <ac:picMkLst>
            <pc:docMk/>
            <pc:sldMk cId="231063333" sldId="261"/>
            <ac:picMk id="4" creationId="{BD0685DB-9A2E-19D0-7E73-AEDDA839EC20}"/>
          </ac:picMkLst>
        </pc:picChg>
        <pc:picChg chg="mod">
          <ac:chgData name="McHarg, Catherine" userId="88b8f76c-9ae3-4745-88eb-fe0667a22af5" providerId="ADAL" clId="{02E5BF30-DB4B-4D74-B577-72A18BFA1710}" dt="2023-04-14T11:27:53.632" v="2111" actId="962"/>
          <ac:picMkLst>
            <pc:docMk/>
            <pc:sldMk cId="231063333" sldId="261"/>
            <ac:picMk id="6" creationId="{894F8961-2416-B3CA-E6B1-4D4ED770F3BA}"/>
          </ac:picMkLst>
        </pc:picChg>
        <pc:picChg chg="mod">
          <ac:chgData name="McHarg, Catherine" userId="88b8f76c-9ae3-4745-88eb-fe0667a22af5" providerId="ADAL" clId="{02E5BF30-DB4B-4D74-B577-72A18BFA1710}" dt="2023-04-14T11:26:32.830" v="2110" actId="962"/>
          <ac:picMkLst>
            <pc:docMk/>
            <pc:sldMk cId="231063333" sldId="261"/>
            <ac:picMk id="11" creationId="{F860AB9B-E963-45F2-0450-6C200CD19ECA}"/>
          </ac:picMkLst>
        </pc:picChg>
      </pc:sldChg>
      <pc:sldChg chg="addSp delSp modSp mod delAnim">
        <pc:chgData name="McHarg, Catherine" userId="88b8f76c-9ae3-4745-88eb-fe0667a22af5" providerId="ADAL" clId="{02E5BF30-DB4B-4D74-B577-72A18BFA1710}" dt="2023-04-14T13:14:37.539" v="2396" actId="962"/>
        <pc:sldMkLst>
          <pc:docMk/>
          <pc:sldMk cId="4258094836" sldId="262"/>
        </pc:sldMkLst>
        <pc:spChg chg="mod">
          <ac:chgData name="McHarg, Catherine" userId="88b8f76c-9ae3-4745-88eb-fe0667a22af5" providerId="ADAL" clId="{02E5BF30-DB4B-4D74-B577-72A18BFA1710}" dt="2023-04-14T13:13:01.629" v="2121" actId="20577"/>
          <ac:spMkLst>
            <pc:docMk/>
            <pc:sldMk cId="4258094836" sldId="262"/>
            <ac:spMk id="12" creationId="{9263E162-4DA7-D261-843D-9592A72D014A}"/>
          </ac:spMkLst>
        </pc:spChg>
        <pc:grpChg chg="mod">
          <ac:chgData name="McHarg, Catherine" userId="88b8f76c-9ae3-4745-88eb-fe0667a22af5" providerId="ADAL" clId="{02E5BF30-DB4B-4D74-B577-72A18BFA1710}" dt="2023-04-14T13:14:30.259" v="2395" actId="962"/>
          <ac:grpSpMkLst>
            <pc:docMk/>
            <pc:sldMk cId="4258094836" sldId="262"/>
            <ac:grpSpMk id="3" creationId="{70FEF6EC-664E-6EB7-AABC-E2E4D1FB6EDB}"/>
          </ac:grpSpMkLst>
        </pc:grpChg>
        <pc:picChg chg="mod">
          <ac:chgData name="McHarg, Catherine" userId="88b8f76c-9ae3-4745-88eb-fe0667a22af5" providerId="ADAL" clId="{02E5BF30-DB4B-4D74-B577-72A18BFA1710}" dt="2023-04-14T13:14:37.539" v="2396" actId="962"/>
          <ac:picMkLst>
            <pc:docMk/>
            <pc:sldMk cId="4258094836" sldId="262"/>
            <ac:picMk id="5" creationId="{9504D543-8F1D-AE92-46B2-750C9DDB2D84}"/>
          </ac:picMkLst>
        </pc:picChg>
        <pc:picChg chg="mod">
          <ac:chgData name="McHarg, Catherine" userId="88b8f76c-9ae3-4745-88eb-fe0667a22af5" providerId="ADAL" clId="{02E5BF30-DB4B-4D74-B577-72A18BFA1710}" dt="2023-04-14T12:56:47.104" v="2113" actId="962"/>
          <ac:picMkLst>
            <pc:docMk/>
            <pc:sldMk cId="4258094836" sldId="262"/>
            <ac:picMk id="6" creationId="{04544251-0117-8BA5-FB05-5A250FE07528}"/>
          </ac:picMkLst>
        </pc:picChg>
        <pc:picChg chg="add mod">
          <ac:chgData name="McHarg, Catherine" userId="88b8f76c-9ae3-4745-88eb-fe0667a22af5" providerId="ADAL" clId="{02E5BF30-DB4B-4D74-B577-72A18BFA1710}" dt="2023-04-14T13:13:44.159" v="2239" actId="962"/>
          <ac:picMkLst>
            <pc:docMk/>
            <pc:sldMk cId="4258094836" sldId="262"/>
            <ac:picMk id="7" creationId="{086AD5AF-A29C-0406-AA8B-743495AE1803}"/>
          </ac:picMkLst>
        </pc:picChg>
        <pc:picChg chg="del">
          <ac:chgData name="McHarg, Catherine" userId="88b8f76c-9ae3-4745-88eb-fe0667a22af5" providerId="ADAL" clId="{02E5BF30-DB4B-4D74-B577-72A18BFA1710}" dt="2023-04-14T13:12:15.098" v="2114" actId="478"/>
          <ac:picMkLst>
            <pc:docMk/>
            <pc:sldMk cId="4258094836" sldId="262"/>
            <ac:picMk id="11" creationId="{E9267C1F-22AC-F861-B0A6-A8D5A2500FC2}"/>
          </ac:picMkLst>
        </pc:picChg>
      </pc:sldChg>
      <pc:sldChg chg="modSp mod modAnim">
        <pc:chgData name="McHarg, Catherine" userId="88b8f76c-9ae3-4745-88eb-fe0667a22af5" providerId="ADAL" clId="{02E5BF30-DB4B-4D74-B577-72A18BFA1710}" dt="2023-04-14T13:28:03.610" v="3155" actId="13244"/>
        <pc:sldMkLst>
          <pc:docMk/>
          <pc:sldMk cId="1637932403" sldId="263"/>
        </pc:sldMkLst>
        <pc:spChg chg="mod">
          <ac:chgData name="McHarg, Catherine" userId="88b8f76c-9ae3-4745-88eb-fe0667a22af5" providerId="ADAL" clId="{02E5BF30-DB4B-4D74-B577-72A18BFA1710}" dt="2023-04-14T13:20:33.169" v="3119" actId="33553"/>
          <ac:spMkLst>
            <pc:docMk/>
            <pc:sldMk cId="1637932403" sldId="263"/>
            <ac:spMk id="6" creationId="{792B8FAD-F479-DCD8-E9A7-EA90B0550672}"/>
          </ac:spMkLst>
        </pc:spChg>
        <pc:spChg chg="mod">
          <ac:chgData name="McHarg, Catherine" userId="88b8f76c-9ae3-4745-88eb-fe0667a22af5" providerId="ADAL" clId="{02E5BF30-DB4B-4D74-B577-72A18BFA1710}" dt="2023-04-14T13:24:42.009" v="3136"/>
          <ac:spMkLst>
            <pc:docMk/>
            <pc:sldMk cId="1637932403" sldId="263"/>
            <ac:spMk id="7" creationId="{44B08576-9D68-4F2C-382E-4F856BD2DCA2}"/>
          </ac:spMkLst>
        </pc:spChg>
        <pc:picChg chg="mod">
          <ac:chgData name="McHarg, Catherine" userId="88b8f76c-9ae3-4745-88eb-fe0667a22af5" providerId="ADAL" clId="{02E5BF30-DB4B-4D74-B577-72A18BFA1710}" dt="2023-04-14T13:14:44.347" v="2397" actId="962"/>
          <ac:picMkLst>
            <pc:docMk/>
            <pc:sldMk cId="1637932403" sldId="263"/>
            <ac:picMk id="4" creationId="{E7E8F2C0-5620-5E4B-E602-7F8668D8915A}"/>
          </ac:picMkLst>
        </pc:picChg>
        <pc:picChg chg="mod">
          <ac:chgData name="McHarg, Catherine" userId="88b8f76c-9ae3-4745-88eb-fe0667a22af5" providerId="ADAL" clId="{02E5BF30-DB4B-4D74-B577-72A18BFA1710}" dt="2023-04-14T13:15:36.499" v="2528" actId="962"/>
          <ac:picMkLst>
            <pc:docMk/>
            <pc:sldMk cId="1637932403" sldId="263"/>
            <ac:picMk id="5" creationId="{AD169EDA-CE4A-AEE0-AFC8-9A0D8815CEF3}"/>
          </ac:picMkLst>
        </pc:picChg>
        <pc:picChg chg="mod ord">
          <ac:chgData name="McHarg, Catherine" userId="88b8f76c-9ae3-4745-88eb-fe0667a22af5" providerId="ADAL" clId="{02E5BF30-DB4B-4D74-B577-72A18BFA1710}" dt="2023-04-14T13:28:03.610" v="3155" actId="13244"/>
          <ac:picMkLst>
            <pc:docMk/>
            <pc:sldMk cId="1637932403" sldId="263"/>
            <ac:picMk id="8" creationId="{7D42BDE4-D60B-A973-CD44-76970D1C6AF1}"/>
          </ac:picMkLst>
        </pc:picChg>
      </pc:sldChg>
      <pc:sldChg chg="modSp mod">
        <pc:chgData name="McHarg, Catherine" userId="88b8f76c-9ae3-4745-88eb-fe0667a22af5" providerId="ADAL" clId="{02E5BF30-DB4B-4D74-B577-72A18BFA1710}" dt="2023-04-14T13:20:37.769" v="3120" actId="33553"/>
        <pc:sldMkLst>
          <pc:docMk/>
          <pc:sldMk cId="2147073762" sldId="264"/>
        </pc:sldMkLst>
        <pc:spChg chg="mod">
          <ac:chgData name="McHarg, Catherine" userId="88b8f76c-9ae3-4745-88eb-fe0667a22af5" providerId="ADAL" clId="{02E5BF30-DB4B-4D74-B577-72A18BFA1710}" dt="2023-04-14T13:20:37.769" v="3120" actId="33553"/>
          <ac:spMkLst>
            <pc:docMk/>
            <pc:sldMk cId="2147073762" sldId="264"/>
            <ac:spMk id="6" creationId="{B185428E-B1FC-F89B-34EE-2D57CE632885}"/>
          </ac:spMkLst>
        </pc:spChg>
        <pc:picChg chg="mod">
          <ac:chgData name="McHarg, Catherine" userId="88b8f76c-9ae3-4745-88eb-fe0667a22af5" providerId="ADAL" clId="{02E5BF30-DB4B-4D74-B577-72A18BFA1710}" dt="2023-04-14T13:17:16.949" v="2794" actId="962"/>
          <ac:picMkLst>
            <pc:docMk/>
            <pc:sldMk cId="2147073762" sldId="264"/>
            <ac:picMk id="5" creationId="{B35F4A5E-469B-746C-14CE-0A3B685DFE82}"/>
          </ac:picMkLst>
        </pc:picChg>
      </pc:sldChg>
      <pc:sldChg chg="modSp mod">
        <pc:chgData name="McHarg, Catherine" userId="88b8f76c-9ae3-4745-88eb-fe0667a22af5" providerId="ADAL" clId="{02E5BF30-DB4B-4D74-B577-72A18BFA1710}" dt="2023-04-14T13:20:41.849" v="3121" actId="33553"/>
        <pc:sldMkLst>
          <pc:docMk/>
          <pc:sldMk cId="4273506255" sldId="265"/>
        </pc:sldMkLst>
        <pc:spChg chg="mod">
          <ac:chgData name="McHarg, Catherine" userId="88b8f76c-9ae3-4745-88eb-fe0667a22af5" providerId="ADAL" clId="{02E5BF30-DB4B-4D74-B577-72A18BFA1710}" dt="2023-04-14T13:20:41.849" v="3121" actId="33553"/>
          <ac:spMkLst>
            <pc:docMk/>
            <pc:sldMk cId="4273506255" sldId="265"/>
            <ac:spMk id="7" creationId="{FDDBC060-5630-C01E-116B-D4217BCDCE5F}"/>
          </ac:spMkLst>
        </pc:spChg>
        <pc:picChg chg="mod">
          <ac:chgData name="McHarg, Catherine" userId="88b8f76c-9ae3-4745-88eb-fe0667a22af5" providerId="ADAL" clId="{02E5BF30-DB4B-4D74-B577-72A18BFA1710}" dt="2023-04-14T13:18:34.529" v="3103" actId="962"/>
          <ac:picMkLst>
            <pc:docMk/>
            <pc:sldMk cId="4273506255" sldId="265"/>
            <ac:picMk id="2" creationId="{B9AC8EED-40EC-21E4-C362-C9030D601DC7}"/>
          </ac:picMkLst>
        </pc:picChg>
        <pc:picChg chg="mod">
          <ac:chgData name="McHarg, Catherine" userId="88b8f76c-9ae3-4745-88eb-fe0667a22af5" providerId="ADAL" clId="{02E5BF30-DB4B-4D74-B577-72A18BFA1710}" dt="2023-04-14T13:17:31.019" v="2795" actId="962"/>
          <ac:picMkLst>
            <pc:docMk/>
            <pc:sldMk cId="4273506255" sldId="265"/>
            <ac:picMk id="3" creationId="{88AD8936-E696-A339-F8B9-847731D72847}"/>
          </ac:picMkLst>
        </pc:picChg>
        <pc:picChg chg="mod">
          <ac:chgData name="McHarg, Catherine" userId="88b8f76c-9ae3-4745-88eb-fe0667a22af5" providerId="ADAL" clId="{02E5BF30-DB4B-4D74-B577-72A18BFA1710}" dt="2023-04-14T13:19:21.849" v="3107" actId="962"/>
          <ac:picMkLst>
            <pc:docMk/>
            <pc:sldMk cId="4273506255" sldId="265"/>
            <ac:picMk id="6" creationId="{B5AAC2F8-1DAF-7AFE-BA3A-B97DC280E45A}"/>
          </ac:picMkLst>
        </pc:picChg>
        <pc:picChg chg="mod">
          <ac:chgData name="McHarg, Catherine" userId="88b8f76c-9ae3-4745-88eb-fe0667a22af5" providerId="ADAL" clId="{02E5BF30-DB4B-4D74-B577-72A18BFA1710}" dt="2023-04-14T13:19:01.524" v="3105" actId="962"/>
          <ac:picMkLst>
            <pc:docMk/>
            <pc:sldMk cId="4273506255" sldId="265"/>
            <ac:picMk id="8" creationId="{7CB1F5A9-39F4-CA78-E88F-5CFF05EF7954}"/>
          </ac:picMkLst>
        </pc:picChg>
        <pc:picChg chg="mod">
          <ac:chgData name="McHarg, Catherine" userId="88b8f76c-9ae3-4745-88eb-fe0667a22af5" providerId="ADAL" clId="{02E5BF30-DB4B-4D74-B577-72A18BFA1710}" dt="2023-04-14T13:19:35.080" v="3110" actId="962"/>
          <ac:picMkLst>
            <pc:docMk/>
            <pc:sldMk cId="4273506255" sldId="265"/>
            <ac:picMk id="10" creationId="{62C546C2-BF5B-1267-C5E6-CB58565F0B06}"/>
          </ac:picMkLst>
        </pc:picChg>
      </pc:sldChg>
    </pc:docChg>
  </pc:docChgLst>
  <pc:docChgLst>
    <pc:chgData name="McHarg, Catherine" userId="88b8f76c-9ae3-4745-88eb-fe0667a22af5" providerId="ADAL" clId="{0AB594FA-5F94-45DE-80F8-7F1D9EE6FE0F}"/>
    <pc:docChg chg="modSld">
      <pc:chgData name="McHarg, Catherine" userId="88b8f76c-9ae3-4745-88eb-fe0667a22af5" providerId="ADAL" clId="{0AB594FA-5F94-45DE-80F8-7F1D9EE6FE0F}" dt="2023-04-18T07:30:56.042" v="2" actId="13926"/>
      <pc:docMkLst>
        <pc:docMk/>
      </pc:docMkLst>
      <pc:sldChg chg="modSp">
        <pc:chgData name="McHarg, Catherine" userId="88b8f76c-9ae3-4745-88eb-fe0667a22af5" providerId="ADAL" clId="{0AB594FA-5F94-45DE-80F8-7F1D9EE6FE0F}" dt="2023-04-18T07:30:45.752" v="0" actId="13926"/>
        <pc:sldMkLst>
          <pc:docMk/>
          <pc:sldMk cId="1952475392" sldId="257"/>
        </pc:sldMkLst>
        <pc:spChg chg="mod">
          <ac:chgData name="McHarg, Catherine" userId="88b8f76c-9ae3-4745-88eb-fe0667a22af5" providerId="ADAL" clId="{0AB594FA-5F94-45DE-80F8-7F1D9EE6FE0F}" dt="2023-04-18T07:30:45.752" v="0" actId="13926"/>
          <ac:spMkLst>
            <pc:docMk/>
            <pc:sldMk cId="1952475392" sldId="257"/>
            <ac:spMk id="8" creationId="{81963C29-6AB3-F716-ED28-3764D92EDA85}"/>
          </ac:spMkLst>
        </pc:spChg>
      </pc:sldChg>
      <pc:sldChg chg="modSp">
        <pc:chgData name="McHarg, Catherine" userId="88b8f76c-9ae3-4745-88eb-fe0667a22af5" providerId="ADAL" clId="{0AB594FA-5F94-45DE-80F8-7F1D9EE6FE0F}" dt="2023-04-18T07:30:56.042" v="2" actId="13926"/>
        <pc:sldMkLst>
          <pc:docMk/>
          <pc:sldMk cId="1637932403" sldId="263"/>
        </pc:sldMkLst>
        <pc:spChg chg="mod">
          <ac:chgData name="McHarg, Catherine" userId="88b8f76c-9ae3-4745-88eb-fe0667a22af5" providerId="ADAL" clId="{0AB594FA-5F94-45DE-80F8-7F1D9EE6FE0F}" dt="2023-04-18T07:30:56.042" v="2" actId="13926"/>
          <ac:spMkLst>
            <pc:docMk/>
            <pc:sldMk cId="1637932403" sldId="263"/>
            <ac:spMk id="7" creationId="{44B08576-9D68-4F2C-382E-4F856BD2DCA2}"/>
          </ac:spMkLst>
        </pc:spChg>
      </pc:sldChg>
    </pc:docChg>
  </pc:docChgLst>
  <pc:docChgLst>
    <pc:chgData name="McHarg, Catherine" userId="S::catherine.mcharg@historicengland.org.uk::88b8f76c-9ae3-4745-88eb-fe0667a22af5" providerId="AD" clId="Web-{D77E90AF-FC1D-47BD-89BB-C6AC2CD93EA6}"/>
    <pc:docChg chg="modSld">
      <pc:chgData name="McHarg, Catherine" userId="S::catherine.mcharg@historicengland.org.uk::88b8f76c-9ae3-4745-88eb-fe0667a22af5" providerId="AD" clId="Web-{D77E90AF-FC1D-47BD-89BB-C6AC2CD93EA6}" dt="2023-04-14T15:44:12.634" v="7" actId="20577"/>
      <pc:docMkLst>
        <pc:docMk/>
      </pc:docMkLst>
      <pc:sldChg chg="modSp">
        <pc:chgData name="McHarg, Catherine" userId="S::catherine.mcharg@historicengland.org.uk::88b8f76c-9ae3-4745-88eb-fe0667a22af5" providerId="AD" clId="Web-{D77E90AF-FC1D-47BD-89BB-C6AC2CD93EA6}" dt="2023-04-14T15:44:12.634" v="7" actId="20577"/>
        <pc:sldMkLst>
          <pc:docMk/>
          <pc:sldMk cId="1952475392" sldId="257"/>
        </pc:sldMkLst>
        <pc:spChg chg="mod">
          <ac:chgData name="McHarg, Catherine" userId="S::catherine.mcharg@historicengland.org.uk::88b8f76c-9ae3-4745-88eb-fe0667a22af5" providerId="AD" clId="Web-{D77E90AF-FC1D-47BD-89BB-C6AC2CD93EA6}" dt="2023-04-14T15:44:12.634" v="7" actId="20577"/>
          <ac:spMkLst>
            <pc:docMk/>
            <pc:sldMk cId="1952475392" sldId="257"/>
            <ac:spMk id="8" creationId="{81963C29-6AB3-F716-ED28-3764D92EDA85}"/>
          </ac:spMkLst>
        </pc:spChg>
      </pc:sldChg>
      <pc:sldChg chg="modSp">
        <pc:chgData name="McHarg, Catherine" userId="S::catherine.mcharg@historicengland.org.uk::88b8f76c-9ae3-4745-88eb-fe0667a22af5" providerId="AD" clId="Web-{D77E90AF-FC1D-47BD-89BB-C6AC2CD93EA6}" dt="2023-04-14T15:43:01.913" v="2" actId="20577"/>
        <pc:sldMkLst>
          <pc:docMk/>
          <pc:sldMk cId="1637932403" sldId="263"/>
        </pc:sldMkLst>
        <pc:spChg chg="mod">
          <ac:chgData name="McHarg, Catherine" userId="S::catherine.mcharg@historicengland.org.uk::88b8f76c-9ae3-4745-88eb-fe0667a22af5" providerId="AD" clId="Web-{D77E90AF-FC1D-47BD-89BB-C6AC2CD93EA6}" dt="2023-04-14T15:43:01.913" v="2" actId="20577"/>
          <ac:spMkLst>
            <pc:docMk/>
            <pc:sldMk cId="1637932403" sldId="263"/>
            <ac:spMk id="7" creationId="{44B08576-9D68-4F2C-382E-4F856BD2DCA2}"/>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E7E01B-BA99-BC03-1240-A6247721C418}"/>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FCA2699D-5D84-A4F9-91F8-38ABD4570B7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99B02E89-A39B-9DEE-620C-CB9C7C60DB1F}"/>
              </a:ext>
            </a:extLst>
          </p:cNvPr>
          <p:cNvSpPr>
            <a:spLocks noGrp="1"/>
          </p:cNvSpPr>
          <p:nvPr>
            <p:ph type="dt" sz="half" idx="10"/>
          </p:nvPr>
        </p:nvSpPr>
        <p:spPr/>
        <p:txBody>
          <a:bodyPr/>
          <a:lstStyle/>
          <a:p>
            <a:fld id="{FB2F35CB-1F0B-8A48-8869-0D1D8E26892C}" type="datetimeFigureOut">
              <a:rPr lang="en-US" smtClean="0"/>
              <a:t>4/18/2023</a:t>
            </a:fld>
            <a:endParaRPr lang="en-US"/>
          </a:p>
        </p:txBody>
      </p:sp>
      <p:sp>
        <p:nvSpPr>
          <p:cNvPr id="5" name="Footer Placeholder 4">
            <a:extLst>
              <a:ext uri="{FF2B5EF4-FFF2-40B4-BE49-F238E27FC236}">
                <a16:creationId xmlns:a16="http://schemas.microsoft.com/office/drawing/2014/main" id="{A30AE075-617F-6FC1-CA90-20233D7AEB5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B5459B5-D976-FD5F-EA52-58FA5EC888A8}"/>
              </a:ext>
            </a:extLst>
          </p:cNvPr>
          <p:cNvSpPr>
            <a:spLocks noGrp="1"/>
          </p:cNvSpPr>
          <p:nvPr>
            <p:ph type="sldNum" sz="quarter" idx="12"/>
          </p:nvPr>
        </p:nvSpPr>
        <p:spPr/>
        <p:txBody>
          <a:bodyPr/>
          <a:lstStyle/>
          <a:p>
            <a:fld id="{FF1A261B-F3B9-9C4B-9594-A56A02D36CFC}" type="slidenum">
              <a:rPr lang="en-US" smtClean="0"/>
              <a:t>‹#›</a:t>
            </a:fld>
            <a:endParaRPr lang="en-US"/>
          </a:p>
        </p:txBody>
      </p:sp>
    </p:spTree>
    <p:extLst>
      <p:ext uri="{BB962C8B-B14F-4D97-AF65-F5344CB8AC3E}">
        <p14:creationId xmlns:p14="http://schemas.microsoft.com/office/powerpoint/2010/main" val="26163575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7DBE01-EF57-9963-A3C2-9639739E9F58}"/>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92D8A8A-E98D-D226-C20F-964A6EEF2BE7}"/>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097A50F-FF3A-9C81-19AC-A2C31BDFDAC1}"/>
              </a:ext>
            </a:extLst>
          </p:cNvPr>
          <p:cNvSpPr>
            <a:spLocks noGrp="1"/>
          </p:cNvSpPr>
          <p:nvPr>
            <p:ph type="dt" sz="half" idx="10"/>
          </p:nvPr>
        </p:nvSpPr>
        <p:spPr/>
        <p:txBody>
          <a:bodyPr/>
          <a:lstStyle/>
          <a:p>
            <a:fld id="{FB2F35CB-1F0B-8A48-8869-0D1D8E26892C}" type="datetimeFigureOut">
              <a:rPr lang="en-US" smtClean="0"/>
              <a:t>4/18/2023</a:t>
            </a:fld>
            <a:endParaRPr lang="en-US"/>
          </a:p>
        </p:txBody>
      </p:sp>
      <p:sp>
        <p:nvSpPr>
          <p:cNvPr id="5" name="Footer Placeholder 4">
            <a:extLst>
              <a:ext uri="{FF2B5EF4-FFF2-40B4-BE49-F238E27FC236}">
                <a16:creationId xmlns:a16="http://schemas.microsoft.com/office/drawing/2014/main" id="{B4184734-3015-72AC-8301-016BB0C433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6C1A7AC-9018-CE15-C431-FEE9498E5C65}"/>
              </a:ext>
            </a:extLst>
          </p:cNvPr>
          <p:cNvSpPr>
            <a:spLocks noGrp="1"/>
          </p:cNvSpPr>
          <p:nvPr>
            <p:ph type="sldNum" sz="quarter" idx="12"/>
          </p:nvPr>
        </p:nvSpPr>
        <p:spPr/>
        <p:txBody>
          <a:bodyPr/>
          <a:lstStyle/>
          <a:p>
            <a:fld id="{FF1A261B-F3B9-9C4B-9594-A56A02D36CFC}" type="slidenum">
              <a:rPr lang="en-US" smtClean="0"/>
              <a:t>‹#›</a:t>
            </a:fld>
            <a:endParaRPr lang="en-US"/>
          </a:p>
        </p:txBody>
      </p:sp>
    </p:spTree>
    <p:extLst>
      <p:ext uri="{BB962C8B-B14F-4D97-AF65-F5344CB8AC3E}">
        <p14:creationId xmlns:p14="http://schemas.microsoft.com/office/powerpoint/2010/main" val="2872261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E525647-CB80-F7BB-6389-F967BEC5E7AB}"/>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EC4AA5E5-64EF-B398-D002-66E4346E2FAD}"/>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6FED93D-642B-3978-C406-05A4722F74DC}"/>
              </a:ext>
            </a:extLst>
          </p:cNvPr>
          <p:cNvSpPr>
            <a:spLocks noGrp="1"/>
          </p:cNvSpPr>
          <p:nvPr>
            <p:ph type="dt" sz="half" idx="10"/>
          </p:nvPr>
        </p:nvSpPr>
        <p:spPr/>
        <p:txBody>
          <a:bodyPr/>
          <a:lstStyle/>
          <a:p>
            <a:fld id="{FB2F35CB-1F0B-8A48-8869-0D1D8E26892C}" type="datetimeFigureOut">
              <a:rPr lang="en-US" smtClean="0"/>
              <a:t>4/18/2023</a:t>
            </a:fld>
            <a:endParaRPr lang="en-US"/>
          </a:p>
        </p:txBody>
      </p:sp>
      <p:sp>
        <p:nvSpPr>
          <p:cNvPr id="5" name="Footer Placeholder 4">
            <a:extLst>
              <a:ext uri="{FF2B5EF4-FFF2-40B4-BE49-F238E27FC236}">
                <a16:creationId xmlns:a16="http://schemas.microsoft.com/office/drawing/2014/main" id="{07884A51-A019-8A68-8275-9D8F5A497E2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50C053-36AA-A18C-04DD-5DCB954686C4}"/>
              </a:ext>
            </a:extLst>
          </p:cNvPr>
          <p:cNvSpPr>
            <a:spLocks noGrp="1"/>
          </p:cNvSpPr>
          <p:nvPr>
            <p:ph type="sldNum" sz="quarter" idx="12"/>
          </p:nvPr>
        </p:nvSpPr>
        <p:spPr/>
        <p:txBody>
          <a:bodyPr/>
          <a:lstStyle/>
          <a:p>
            <a:fld id="{FF1A261B-F3B9-9C4B-9594-A56A02D36CFC}" type="slidenum">
              <a:rPr lang="en-US" smtClean="0"/>
              <a:t>‹#›</a:t>
            </a:fld>
            <a:endParaRPr lang="en-US"/>
          </a:p>
        </p:txBody>
      </p:sp>
    </p:spTree>
    <p:extLst>
      <p:ext uri="{BB962C8B-B14F-4D97-AF65-F5344CB8AC3E}">
        <p14:creationId xmlns:p14="http://schemas.microsoft.com/office/powerpoint/2010/main" val="7962341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F4F620-0A1E-7C95-8FF1-116D642CEF15}"/>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3A125CB8-8B4D-A9D8-C7AC-63043A524F5E}"/>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82A7DD0-08FD-7222-345F-40E46B78BE5B}"/>
              </a:ext>
            </a:extLst>
          </p:cNvPr>
          <p:cNvSpPr>
            <a:spLocks noGrp="1"/>
          </p:cNvSpPr>
          <p:nvPr>
            <p:ph type="dt" sz="half" idx="10"/>
          </p:nvPr>
        </p:nvSpPr>
        <p:spPr/>
        <p:txBody>
          <a:bodyPr/>
          <a:lstStyle/>
          <a:p>
            <a:fld id="{FB2F35CB-1F0B-8A48-8869-0D1D8E26892C}" type="datetimeFigureOut">
              <a:rPr lang="en-US" smtClean="0"/>
              <a:t>4/18/2023</a:t>
            </a:fld>
            <a:endParaRPr lang="en-US"/>
          </a:p>
        </p:txBody>
      </p:sp>
      <p:sp>
        <p:nvSpPr>
          <p:cNvPr id="5" name="Footer Placeholder 4">
            <a:extLst>
              <a:ext uri="{FF2B5EF4-FFF2-40B4-BE49-F238E27FC236}">
                <a16:creationId xmlns:a16="http://schemas.microsoft.com/office/drawing/2014/main" id="{7EAE4D6C-2FA0-0C8D-C8E5-8066C1DA8BD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B397F7-1CEC-E09A-A177-024CB7199BA2}"/>
              </a:ext>
            </a:extLst>
          </p:cNvPr>
          <p:cNvSpPr>
            <a:spLocks noGrp="1"/>
          </p:cNvSpPr>
          <p:nvPr>
            <p:ph type="sldNum" sz="quarter" idx="12"/>
          </p:nvPr>
        </p:nvSpPr>
        <p:spPr/>
        <p:txBody>
          <a:bodyPr/>
          <a:lstStyle/>
          <a:p>
            <a:fld id="{FF1A261B-F3B9-9C4B-9594-A56A02D36CFC}" type="slidenum">
              <a:rPr lang="en-US" smtClean="0"/>
              <a:t>‹#›</a:t>
            </a:fld>
            <a:endParaRPr lang="en-US"/>
          </a:p>
        </p:txBody>
      </p:sp>
    </p:spTree>
    <p:extLst>
      <p:ext uri="{BB962C8B-B14F-4D97-AF65-F5344CB8AC3E}">
        <p14:creationId xmlns:p14="http://schemas.microsoft.com/office/powerpoint/2010/main" val="35701320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E5BE82-BFEC-BD0C-B68D-FEA61109DE83}"/>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4047BE0C-5C0B-B34D-41F3-766B0FD5520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DCBD1FAF-36B3-22AE-24D6-63E10FF23935}"/>
              </a:ext>
            </a:extLst>
          </p:cNvPr>
          <p:cNvSpPr>
            <a:spLocks noGrp="1"/>
          </p:cNvSpPr>
          <p:nvPr>
            <p:ph type="dt" sz="half" idx="10"/>
          </p:nvPr>
        </p:nvSpPr>
        <p:spPr/>
        <p:txBody>
          <a:bodyPr/>
          <a:lstStyle/>
          <a:p>
            <a:fld id="{FB2F35CB-1F0B-8A48-8869-0D1D8E26892C}" type="datetimeFigureOut">
              <a:rPr lang="en-US" smtClean="0"/>
              <a:t>4/18/2023</a:t>
            </a:fld>
            <a:endParaRPr lang="en-US"/>
          </a:p>
        </p:txBody>
      </p:sp>
      <p:sp>
        <p:nvSpPr>
          <p:cNvPr id="5" name="Footer Placeholder 4">
            <a:extLst>
              <a:ext uri="{FF2B5EF4-FFF2-40B4-BE49-F238E27FC236}">
                <a16:creationId xmlns:a16="http://schemas.microsoft.com/office/drawing/2014/main" id="{E3D80CCA-4BEC-CCE0-F4D3-71E019385B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E2C117-C87B-BD90-8031-8FD506AA5637}"/>
              </a:ext>
            </a:extLst>
          </p:cNvPr>
          <p:cNvSpPr>
            <a:spLocks noGrp="1"/>
          </p:cNvSpPr>
          <p:nvPr>
            <p:ph type="sldNum" sz="quarter" idx="12"/>
          </p:nvPr>
        </p:nvSpPr>
        <p:spPr/>
        <p:txBody>
          <a:bodyPr/>
          <a:lstStyle/>
          <a:p>
            <a:fld id="{FF1A261B-F3B9-9C4B-9594-A56A02D36CFC}" type="slidenum">
              <a:rPr lang="en-US" smtClean="0"/>
              <a:t>‹#›</a:t>
            </a:fld>
            <a:endParaRPr lang="en-US"/>
          </a:p>
        </p:txBody>
      </p:sp>
    </p:spTree>
    <p:extLst>
      <p:ext uri="{BB962C8B-B14F-4D97-AF65-F5344CB8AC3E}">
        <p14:creationId xmlns:p14="http://schemas.microsoft.com/office/powerpoint/2010/main" val="41113703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DE4FC7-D8A0-3A81-07B2-137E54CAAFA0}"/>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7E29FAC-0277-9D58-0E8E-DDBC0A64CFDA}"/>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25D8225-B4AC-23B9-361A-00CBD815B86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6A30494C-7574-A820-8051-12CCA6D988DC}"/>
              </a:ext>
            </a:extLst>
          </p:cNvPr>
          <p:cNvSpPr>
            <a:spLocks noGrp="1"/>
          </p:cNvSpPr>
          <p:nvPr>
            <p:ph type="dt" sz="half" idx="10"/>
          </p:nvPr>
        </p:nvSpPr>
        <p:spPr/>
        <p:txBody>
          <a:bodyPr/>
          <a:lstStyle/>
          <a:p>
            <a:fld id="{FB2F35CB-1F0B-8A48-8869-0D1D8E26892C}" type="datetimeFigureOut">
              <a:rPr lang="en-US" smtClean="0"/>
              <a:t>4/18/2023</a:t>
            </a:fld>
            <a:endParaRPr lang="en-US"/>
          </a:p>
        </p:txBody>
      </p:sp>
      <p:sp>
        <p:nvSpPr>
          <p:cNvPr id="6" name="Footer Placeholder 5">
            <a:extLst>
              <a:ext uri="{FF2B5EF4-FFF2-40B4-BE49-F238E27FC236}">
                <a16:creationId xmlns:a16="http://schemas.microsoft.com/office/drawing/2014/main" id="{F8DA5EE4-27F2-9EA7-BC8E-B5C8BCA5FC7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B30E59C-C24D-EA79-1148-5EFF83D6909C}"/>
              </a:ext>
            </a:extLst>
          </p:cNvPr>
          <p:cNvSpPr>
            <a:spLocks noGrp="1"/>
          </p:cNvSpPr>
          <p:nvPr>
            <p:ph type="sldNum" sz="quarter" idx="12"/>
          </p:nvPr>
        </p:nvSpPr>
        <p:spPr/>
        <p:txBody>
          <a:bodyPr/>
          <a:lstStyle/>
          <a:p>
            <a:fld id="{FF1A261B-F3B9-9C4B-9594-A56A02D36CFC}" type="slidenum">
              <a:rPr lang="en-US" smtClean="0"/>
              <a:t>‹#›</a:t>
            </a:fld>
            <a:endParaRPr lang="en-US"/>
          </a:p>
        </p:txBody>
      </p:sp>
    </p:spTree>
    <p:extLst>
      <p:ext uri="{BB962C8B-B14F-4D97-AF65-F5344CB8AC3E}">
        <p14:creationId xmlns:p14="http://schemas.microsoft.com/office/powerpoint/2010/main" val="18158858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B2BDF-E286-1825-BDB8-4B9F42587730}"/>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59A86F9-4AB2-D4D8-C897-C78B525184E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55EFA707-3207-3A57-956B-ABEB1BCD0C7C}"/>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264C8980-3D6C-14C2-9863-7BC447C57C6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BB5CE9D-D8A2-B218-2A94-96E347BEF4C8}"/>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DB1EAA35-46DD-642F-7049-163D7842CE9D}"/>
              </a:ext>
            </a:extLst>
          </p:cNvPr>
          <p:cNvSpPr>
            <a:spLocks noGrp="1"/>
          </p:cNvSpPr>
          <p:nvPr>
            <p:ph type="dt" sz="half" idx="10"/>
          </p:nvPr>
        </p:nvSpPr>
        <p:spPr/>
        <p:txBody>
          <a:bodyPr/>
          <a:lstStyle/>
          <a:p>
            <a:fld id="{FB2F35CB-1F0B-8A48-8869-0D1D8E26892C}" type="datetimeFigureOut">
              <a:rPr lang="en-US" smtClean="0"/>
              <a:t>4/18/2023</a:t>
            </a:fld>
            <a:endParaRPr lang="en-US"/>
          </a:p>
        </p:txBody>
      </p:sp>
      <p:sp>
        <p:nvSpPr>
          <p:cNvPr id="8" name="Footer Placeholder 7">
            <a:extLst>
              <a:ext uri="{FF2B5EF4-FFF2-40B4-BE49-F238E27FC236}">
                <a16:creationId xmlns:a16="http://schemas.microsoft.com/office/drawing/2014/main" id="{73D0E9CA-F440-AA02-88B9-EE4B2C13BCC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8CCEE5D-15A5-43BF-F001-72EE38C0A11B}"/>
              </a:ext>
            </a:extLst>
          </p:cNvPr>
          <p:cNvSpPr>
            <a:spLocks noGrp="1"/>
          </p:cNvSpPr>
          <p:nvPr>
            <p:ph type="sldNum" sz="quarter" idx="12"/>
          </p:nvPr>
        </p:nvSpPr>
        <p:spPr/>
        <p:txBody>
          <a:bodyPr/>
          <a:lstStyle/>
          <a:p>
            <a:fld id="{FF1A261B-F3B9-9C4B-9594-A56A02D36CFC}" type="slidenum">
              <a:rPr lang="en-US" smtClean="0"/>
              <a:t>‹#›</a:t>
            </a:fld>
            <a:endParaRPr lang="en-US"/>
          </a:p>
        </p:txBody>
      </p:sp>
    </p:spTree>
    <p:extLst>
      <p:ext uri="{BB962C8B-B14F-4D97-AF65-F5344CB8AC3E}">
        <p14:creationId xmlns:p14="http://schemas.microsoft.com/office/powerpoint/2010/main" val="22377534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5ED8DE-51B1-A79F-E96C-014F2E634186}"/>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3B958DA7-7D5F-0734-D769-AFD23668CCA0}"/>
              </a:ext>
            </a:extLst>
          </p:cNvPr>
          <p:cNvSpPr>
            <a:spLocks noGrp="1"/>
          </p:cNvSpPr>
          <p:nvPr>
            <p:ph type="dt" sz="half" idx="10"/>
          </p:nvPr>
        </p:nvSpPr>
        <p:spPr/>
        <p:txBody>
          <a:bodyPr/>
          <a:lstStyle/>
          <a:p>
            <a:fld id="{FB2F35CB-1F0B-8A48-8869-0D1D8E26892C}" type="datetimeFigureOut">
              <a:rPr lang="en-US" smtClean="0"/>
              <a:t>4/18/2023</a:t>
            </a:fld>
            <a:endParaRPr lang="en-US"/>
          </a:p>
        </p:txBody>
      </p:sp>
      <p:sp>
        <p:nvSpPr>
          <p:cNvPr id="4" name="Footer Placeholder 3">
            <a:extLst>
              <a:ext uri="{FF2B5EF4-FFF2-40B4-BE49-F238E27FC236}">
                <a16:creationId xmlns:a16="http://schemas.microsoft.com/office/drawing/2014/main" id="{5DFAF711-B68F-58C4-0A2C-A48144DFEEC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0073107-DD16-1EEB-35C3-D27150214009}"/>
              </a:ext>
            </a:extLst>
          </p:cNvPr>
          <p:cNvSpPr>
            <a:spLocks noGrp="1"/>
          </p:cNvSpPr>
          <p:nvPr>
            <p:ph type="sldNum" sz="quarter" idx="12"/>
          </p:nvPr>
        </p:nvSpPr>
        <p:spPr/>
        <p:txBody>
          <a:bodyPr/>
          <a:lstStyle/>
          <a:p>
            <a:fld id="{FF1A261B-F3B9-9C4B-9594-A56A02D36CFC}" type="slidenum">
              <a:rPr lang="en-US" smtClean="0"/>
              <a:t>‹#›</a:t>
            </a:fld>
            <a:endParaRPr lang="en-US"/>
          </a:p>
        </p:txBody>
      </p:sp>
    </p:spTree>
    <p:extLst>
      <p:ext uri="{BB962C8B-B14F-4D97-AF65-F5344CB8AC3E}">
        <p14:creationId xmlns:p14="http://schemas.microsoft.com/office/powerpoint/2010/main" val="3999456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9743459-3D40-F65C-9219-25DB6DDE1151}"/>
              </a:ext>
            </a:extLst>
          </p:cNvPr>
          <p:cNvSpPr>
            <a:spLocks noGrp="1"/>
          </p:cNvSpPr>
          <p:nvPr>
            <p:ph type="dt" sz="half" idx="10"/>
          </p:nvPr>
        </p:nvSpPr>
        <p:spPr/>
        <p:txBody>
          <a:bodyPr/>
          <a:lstStyle/>
          <a:p>
            <a:fld id="{FB2F35CB-1F0B-8A48-8869-0D1D8E26892C}" type="datetimeFigureOut">
              <a:rPr lang="en-US" smtClean="0"/>
              <a:t>4/18/2023</a:t>
            </a:fld>
            <a:endParaRPr lang="en-US"/>
          </a:p>
        </p:txBody>
      </p:sp>
      <p:sp>
        <p:nvSpPr>
          <p:cNvPr id="3" name="Footer Placeholder 2">
            <a:extLst>
              <a:ext uri="{FF2B5EF4-FFF2-40B4-BE49-F238E27FC236}">
                <a16:creationId xmlns:a16="http://schemas.microsoft.com/office/drawing/2014/main" id="{43959863-18BC-6E66-E73D-EF8BAB1D11C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1ECA5D5-3B0D-2FBA-3E51-3D9D1647396F}"/>
              </a:ext>
            </a:extLst>
          </p:cNvPr>
          <p:cNvSpPr>
            <a:spLocks noGrp="1"/>
          </p:cNvSpPr>
          <p:nvPr>
            <p:ph type="sldNum" sz="quarter" idx="12"/>
          </p:nvPr>
        </p:nvSpPr>
        <p:spPr/>
        <p:txBody>
          <a:bodyPr/>
          <a:lstStyle/>
          <a:p>
            <a:fld id="{FF1A261B-F3B9-9C4B-9594-A56A02D36CFC}" type="slidenum">
              <a:rPr lang="en-US" smtClean="0"/>
              <a:t>‹#›</a:t>
            </a:fld>
            <a:endParaRPr lang="en-US"/>
          </a:p>
        </p:txBody>
      </p:sp>
    </p:spTree>
    <p:extLst>
      <p:ext uri="{BB962C8B-B14F-4D97-AF65-F5344CB8AC3E}">
        <p14:creationId xmlns:p14="http://schemas.microsoft.com/office/powerpoint/2010/main" val="8001300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585D3-700D-5B50-1BAE-94F9FA521742}"/>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6B296EA3-84EC-1478-E2D7-E9623523180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A0250E4B-D3A0-C56A-E536-126DA25B777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545D8459-2608-EDD3-6BE2-19F2E0018C8D}"/>
              </a:ext>
            </a:extLst>
          </p:cNvPr>
          <p:cNvSpPr>
            <a:spLocks noGrp="1"/>
          </p:cNvSpPr>
          <p:nvPr>
            <p:ph type="dt" sz="half" idx="10"/>
          </p:nvPr>
        </p:nvSpPr>
        <p:spPr/>
        <p:txBody>
          <a:bodyPr/>
          <a:lstStyle/>
          <a:p>
            <a:fld id="{FB2F35CB-1F0B-8A48-8869-0D1D8E26892C}" type="datetimeFigureOut">
              <a:rPr lang="en-US" smtClean="0"/>
              <a:t>4/18/2023</a:t>
            </a:fld>
            <a:endParaRPr lang="en-US"/>
          </a:p>
        </p:txBody>
      </p:sp>
      <p:sp>
        <p:nvSpPr>
          <p:cNvPr id="6" name="Footer Placeholder 5">
            <a:extLst>
              <a:ext uri="{FF2B5EF4-FFF2-40B4-BE49-F238E27FC236}">
                <a16:creationId xmlns:a16="http://schemas.microsoft.com/office/drawing/2014/main" id="{F2CE9D05-29EE-FA9E-A61D-5126773AA70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D7D8B92-7889-2C11-7C44-1C1A20AC8EC7}"/>
              </a:ext>
            </a:extLst>
          </p:cNvPr>
          <p:cNvSpPr>
            <a:spLocks noGrp="1"/>
          </p:cNvSpPr>
          <p:nvPr>
            <p:ph type="sldNum" sz="quarter" idx="12"/>
          </p:nvPr>
        </p:nvSpPr>
        <p:spPr/>
        <p:txBody>
          <a:bodyPr/>
          <a:lstStyle/>
          <a:p>
            <a:fld id="{FF1A261B-F3B9-9C4B-9594-A56A02D36CFC}" type="slidenum">
              <a:rPr lang="en-US" smtClean="0"/>
              <a:t>‹#›</a:t>
            </a:fld>
            <a:endParaRPr lang="en-US"/>
          </a:p>
        </p:txBody>
      </p:sp>
    </p:spTree>
    <p:extLst>
      <p:ext uri="{BB962C8B-B14F-4D97-AF65-F5344CB8AC3E}">
        <p14:creationId xmlns:p14="http://schemas.microsoft.com/office/powerpoint/2010/main" val="29973582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91556-C6AF-6A57-4759-898849DB74E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268C33AF-3BF3-4C8C-919C-57A82935C72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A119FBA-8D9F-EA8B-810E-6848D8AD9E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D72C914-468B-5469-AFFB-48EDFBCBE0DB}"/>
              </a:ext>
            </a:extLst>
          </p:cNvPr>
          <p:cNvSpPr>
            <a:spLocks noGrp="1"/>
          </p:cNvSpPr>
          <p:nvPr>
            <p:ph type="dt" sz="half" idx="10"/>
          </p:nvPr>
        </p:nvSpPr>
        <p:spPr/>
        <p:txBody>
          <a:bodyPr/>
          <a:lstStyle/>
          <a:p>
            <a:fld id="{FB2F35CB-1F0B-8A48-8869-0D1D8E26892C}" type="datetimeFigureOut">
              <a:rPr lang="en-US" smtClean="0"/>
              <a:t>4/18/2023</a:t>
            </a:fld>
            <a:endParaRPr lang="en-US"/>
          </a:p>
        </p:txBody>
      </p:sp>
      <p:sp>
        <p:nvSpPr>
          <p:cNvPr id="6" name="Footer Placeholder 5">
            <a:extLst>
              <a:ext uri="{FF2B5EF4-FFF2-40B4-BE49-F238E27FC236}">
                <a16:creationId xmlns:a16="http://schemas.microsoft.com/office/drawing/2014/main" id="{371B5300-9614-A86D-59E4-30101F707C8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544631-FCD2-A254-489E-684E0F9A43C6}"/>
              </a:ext>
            </a:extLst>
          </p:cNvPr>
          <p:cNvSpPr>
            <a:spLocks noGrp="1"/>
          </p:cNvSpPr>
          <p:nvPr>
            <p:ph type="sldNum" sz="quarter" idx="12"/>
          </p:nvPr>
        </p:nvSpPr>
        <p:spPr/>
        <p:txBody>
          <a:bodyPr/>
          <a:lstStyle/>
          <a:p>
            <a:fld id="{FF1A261B-F3B9-9C4B-9594-A56A02D36CFC}" type="slidenum">
              <a:rPr lang="en-US" smtClean="0"/>
              <a:t>‹#›</a:t>
            </a:fld>
            <a:endParaRPr lang="en-US"/>
          </a:p>
        </p:txBody>
      </p:sp>
    </p:spTree>
    <p:extLst>
      <p:ext uri="{BB962C8B-B14F-4D97-AF65-F5344CB8AC3E}">
        <p14:creationId xmlns:p14="http://schemas.microsoft.com/office/powerpoint/2010/main" val="19382711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EBB57DE-D9A8-4E04-1360-99D0A0B8A93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0624D2D-7379-6C9E-92FC-61999132C0F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DDF55B3-817F-27C0-F670-A21A9A474CC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B2F35CB-1F0B-8A48-8869-0D1D8E26892C}" type="datetimeFigureOut">
              <a:rPr lang="en-US" smtClean="0"/>
              <a:t>4/18/2023</a:t>
            </a:fld>
            <a:endParaRPr lang="en-US"/>
          </a:p>
        </p:txBody>
      </p:sp>
      <p:sp>
        <p:nvSpPr>
          <p:cNvPr id="5" name="Footer Placeholder 4">
            <a:extLst>
              <a:ext uri="{FF2B5EF4-FFF2-40B4-BE49-F238E27FC236}">
                <a16:creationId xmlns:a16="http://schemas.microsoft.com/office/drawing/2014/main" id="{696268CB-4BCA-693B-8EC1-8587A064E7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0F7385E-AF0D-AFD0-9B12-D7EF6C50DC6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1A261B-F3B9-9C4B-9594-A56A02D36CFC}" type="slidenum">
              <a:rPr lang="en-US" smtClean="0"/>
              <a:t>‹#›</a:t>
            </a:fld>
            <a:endParaRPr lang="en-US"/>
          </a:p>
        </p:txBody>
      </p:sp>
    </p:spTree>
    <p:extLst>
      <p:ext uri="{BB962C8B-B14F-4D97-AF65-F5344CB8AC3E}">
        <p14:creationId xmlns:p14="http://schemas.microsoft.com/office/powerpoint/2010/main" val="10370175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21.jpe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18.jp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C970A3-B6E2-028B-B4F8-6440BF7A8E0D}"/>
              </a:ext>
            </a:extLst>
          </p:cNvPr>
          <p:cNvSpPr>
            <a:spLocks noGrp="1"/>
          </p:cNvSpPr>
          <p:nvPr>
            <p:ph type="ctrTitle"/>
          </p:nvPr>
        </p:nvSpPr>
        <p:spPr>
          <a:xfrm>
            <a:off x="1524000" y="-2387600"/>
            <a:ext cx="9144000" cy="2387600"/>
          </a:xfrm>
        </p:spPr>
        <p:txBody>
          <a:bodyPr vert="horz" lIns="91440" tIns="45720" rIns="91440" bIns="45720" rtlCol="0" anchor="b">
            <a:normAutofit fontScale="90000"/>
          </a:bodyPr>
          <a:lstStyle/>
          <a:p>
            <a:r>
              <a:rPr lang="en-GB" dirty="0"/>
              <a:t>Luton during the Industrial Revolution. A time for change.</a:t>
            </a:r>
          </a:p>
        </p:txBody>
      </p:sp>
      <p:pic>
        <p:nvPicPr>
          <p:cNvPr id="5" name="Picture 4" descr="Drawing of the inside of a hat factory, with big glass windows and lots of straw hats piled up on a wooden bench">
            <a:extLst>
              <a:ext uri="{FF2B5EF4-FFF2-40B4-BE49-F238E27FC236}">
                <a16:creationId xmlns:a16="http://schemas.microsoft.com/office/drawing/2014/main" id="{B8CB6C44-3563-C8A7-D5F0-591C3052D542}"/>
              </a:ext>
            </a:extLst>
          </p:cNvPr>
          <p:cNvPicPr>
            <a:picLocks noChangeAspect="1"/>
          </p:cNvPicPr>
          <p:nvPr/>
        </p:nvPicPr>
        <p:blipFill>
          <a:blip r:embed="rId2"/>
          <a:srcRect/>
          <a:stretch/>
        </p:blipFill>
        <p:spPr>
          <a:xfrm>
            <a:off x="0" y="720"/>
            <a:ext cx="12192000" cy="6856559"/>
          </a:xfrm>
          <a:prstGeom prst="rect">
            <a:avLst/>
          </a:prstGeom>
        </p:spPr>
      </p:pic>
      <p:pic>
        <p:nvPicPr>
          <p:cNvPr id="7" name="Picture 6" descr="Luton during the Industrial Revolution. A time for change.">
            <a:extLst>
              <a:ext uri="{FF2B5EF4-FFF2-40B4-BE49-F238E27FC236}">
                <a16:creationId xmlns:a16="http://schemas.microsoft.com/office/drawing/2014/main" id="{1431BF61-2343-07C0-12E7-591D1A74685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6560"/>
          </a:xfrm>
          <a:prstGeom prst="rect">
            <a:avLst/>
          </a:prstGeom>
        </p:spPr>
      </p:pic>
      <p:pic>
        <p:nvPicPr>
          <p:cNvPr id="3" name="Picture 2">
            <a:extLst>
              <a:ext uri="{FF2B5EF4-FFF2-40B4-BE49-F238E27FC236}">
                <a16:creationId xmlns:a16="http://schemas.microsoft.com/office/drawing/2014/main" id="{B055F7DA-E7F5-1E72-A89F-7CA9C0B993AC}"/>
              </a:ext>
              <a:ext uri="{C183D7F6-B498-43B3-948B-1728B52AA6E4}">
                <adec:decorative xmlns:adec="http://schemas.microsoft.com/office/drawing/2017/decorative" val="1"/>
              </a:ext>
            </a:extLst>
          </p:cNvPr>
          <p:cNvPicPr>
            <a:picLocks noChangeAspect="1"/>
          </p:cNvPicPr>
          <p:nvPr/>
        </p:nvPicPr>
        <p:blipFill rotWithShape="1">
          <a:blip r:embed="rId4"/>
          <a:srcRect l="87147" t="76092"/>
          <a:stretch/>
        </p:blipFill>
        <p:spPr>
          <a:xfrm>
            <a:off x="10624930" y="5218042"/>
            <a:ext cx="1567070" cy="1639237"/>
          </a:xfrm>
          <a:prstGeom prst="rect">
            <a:avLst/>
          </a:prstGeom>
        </p:spPr>
      </p:pic>
    </p:spTree>
    <p:extLst>
      <p:ext uri="{BB962C8B-B14F-4D97-AF65-F5344CB8AC3E}">
        <p14:creationId xmlns:p14="http://schemas.microsoft.com/office/powerpoint/2010/main" val="491374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8AD8936-E696-A339-F8B9-847731D7284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 y="1441"/>
            <a:ext cx="12191999" cy="6856559"/>
          </a:xfrm>
          <a:prstGeom prst="rect">
            <a:avLst/>
          </a:prstGeom>
        </p:spPr>
      </p:pic>
      <p:sp>
        <p:nvSpPr>
          <p:cNvPr id="7" name="Title 1">
            <a:extLst>
              <a:ext uri="{FF2B5EF4-FFF2-40B4-BE49-F238E27FC236}">
                <a16:creationId xmlns:a16="http://schemas.microsoft.com/office/drawing/2014/main" id="{FDDBC060-5630-C01E-116B-D4217BCDCE5F}"/>
              </a:ext>
            </a:extLst>
          </p:cNvPr>
          <p:cNvSpPr txBox="1">
            <a:spLocks noGrp="1"/>
          </p:cNvSpPr>
          <p:nvPr>
            <p:ph type="title" idx="4294967295"/>
          </p:nvPr>
        </p:nvSpPr>
        <p:spPr>
          <a:xfrm>
            <a:off x="-887270" y="452089"/>
            <a:ext cx="11207284" cy="739405"/>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GB" sz="5400" b="0" i="0" u="none" strike="noStrike" kern="1200" cap="none" spc="0" normalizeH="0" baseline="0" noProof="0" dirty="0">
                <a:ln w="12700">
                  <a:noFill/>
                </a:ln>
                <a:solidFill>
                  <a:schemeClr val="tx1"/>
                </a:solidFill>
                <a:effectLst/>
                <a:uLnTx/>
                <a:uFillTx/>
                <a:latin typeface="Superclarendon Rg" panose="02060605060000020003" pitchFamily="18" charset="77"/>
                <a:ea typeface="+mj-ea"/>
                <a:cs typeface="+mj-cs"/>
              </a:rPr>
              <a:t>War</a:t>
            </a:r>
          </a:p>
        </p:txBody>
      </p:sp>
      <p:sp>
        <p:nvSpPr>
          <p:cNvPr id="5" name="TextBox 4">
            <a:extLst>
              <a:ext uri="{FF2B5EF4-FFF2-40B4-BE49-F238E27FC236}">
                <a16:creationId xmlns:a16="http://schemas.microsoft.com/office/drawing/2014/main" id="{1F97EFA1-459D-0AAD-1CB8-D242777CC08A}"/>
              </a:ext>
            </a:extLst>
          </p:cNvPr>
          <p:cNvSpPr txBox="1"/>
          <p:nvPr/>
        </p:nvSpPr>
        <p:spPr>
          <a:xfrm>
            <a:off x="382763" y="1164513"/>
            <a:ext cx="8817082" cy="1900520"/>
          </a:xfrm>
          <a:prstGeom prst="rect">
            <a:avLst/>
          </a:prstGeom>
          <a:noFill/>
        </p:spPr>
        <p:txBody>
          <a:bodyPr wrap="square">
            <a:spAutoFit/>
          </a:bodyPr>
          <a:lstStyle/>
          <a:p>
            <a:pPr algn="ctr">
              <a:lnSpc>
                <a:spcPct val="150000"/>
              </a:lnSpc>
            </a:pPr>
            <a:r>
              <a:rPr lang="en-GB" sz="2000" dirty="0">
                <a:latin typeface="Linkpen 17a Print" panose="03050602060000000000" pitchFamily="66" charset="77"/>
              </a:rPr>
              <a:t>In 1914, everything would change – not just for the people living in Luton, but all around the world. World War 1 had started and the time of the great industrial revolution came to an end.</a:t>
            </a:r>
          </a:p>
        </p:txBody>
      </p:sp>
      <p:pic>
        <p:nvPicPr>
          <p:cNvPr id="10" name="Picture 9">
            <a:extLst>
              <a:ext uri="{FF2B5EF4-FFF2-40B4-BE49-F238E27FC236}">
                <a16:creationId xmlns:a16="http://schemas.microsoft.com/office/drawing/2014/main" id="{62C546C2-BF5B-1267-C5E6-CB58565F0B06}"/>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5511078"/>
            <a:ext cx="1379834" cy="1296737"/>
          </a:xfrm>
          <a:prstGeom prst="rect">
            <a:avLst/>
          </a:prstGeom>
        </p:spPr>
      </p:pic>
      <p:pic>
        <p:nvPicPr>
          <p:cNvPr id="2" name="Content Placeholder 4" descr="Poster of a man's head, who's wearing a navy cap and his finger is pointing out of the poster. There is a caption that reads: &quot;Your country needs you&quot;">
            <a:extLst>
              <a:ext uri="{FF2B5EF4-FFF2-40B4-BE49-F238E27FC236}">
                <a16:creationId xmlns:a16="http://schemas.microsoft.com/office/drawing/2014/main" id="{B9AC8EED-40EC-21E4-C362-C9030D601DC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261924" y="434485"/>
            <a:ext cx="2435807" cy="3198858"/>
          </a:xfrm>
          <a:prstGeom prst="rect">
            <a:avLst/>
          </a:prstGeom>
          <a:ln w="19050">
            <a:solidFill>
              <a:schemeClr val="tx1"/>
            </a:solidFill>
          </a:ln>
        </p:spPr>
      </p:pic>
      <p:pic>
        <p:nvPicPr>
          <p:cNvPr id="6" name="Picture 5" descr="A diagram showing how an early steam engine worked.">
            <a:extLst>
              <a:ext uri="{FF2B5EF4-FFF2-40B4-BE49-F238E27FC236}">
                <a16:creationId xmlns:a16="http://schemas.microsoft.com/office/drawing/2014/main" id="{B5AAC2F8-1DAF-7AFE-BA3A-B97DC280E45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769158" y="3236968"/>
            <a:ext cx="905895" cy="1198117"/>
          </a:xfrm>
          <a:prstGeom prst="rect">
            <a:avLst/>
          </a:prstGeom>
        </p:spPr>
      </p:pic>
      <p:pic>
        <p:nvPicPr>
          <p:cNvPr id="8" name="Picture 7" descr="A picture of a timeline from 1700  to  2000. It has 6 boxes on it. The first says '1712 - The industrial revolution begins with the invention of the steam engine', the second says '1800's - Luton's reputation as the Hat production town grows.', the third says '1836 - The union workhouse in Luton is constructed ', the fourth says '1905 - Vauxhall arrive in Luton and start production of cars.', the fifth says ' 1914 - World War 1 begins.' and the sixth, just past 2000 says 'You are here'.">
            <a:extLst>
              <a:ext uri="{FF2B5EF4-FFF2-40B4-BE49-F238E27FC236}">
                <a16:creationId xmlns:a16="http://schemas.microsoft.com/office/drawing/2014/main" id="{7CB1F5A9-39F4-CA78-E88F-5CFF05EF7954}"/>
              </a:ext>
            </a:extLst>
          </p:cNvPr>
          <p:cNvPicPr>
            <a:picLocks noChangeAspect="1"/>
          </p:cNvPicPr>
          <p:nvPr/>
        </p:nvPicPr>
        <p:blipFill>
          <a:blip r:embed="rId6"/>
          <a:stretch>
            <a:fillRect/>
          </a:stretch>
        </p:blipFill>
        <p:spPr>
          <a:xfrm>
            <a:off x="0" y="3573540"/>
            <a:ext cx="12192000" cy="2685005"/>
          </a:xfrm>
          <a:prstGeom prst="rect">
            <a:avLst/>
          </a:prstGeom>
        </p:spPr>
      </p:pic>
    </p:spTree>
    <p:extLst>
      <p:ext uri="{BB962C8B-B14F-4D97-AF65-F5344CB8AC3E}">
        <p14:creationId xmlns:p14="http://schemas.microsoft.com/office/powerpoint/2010/main" val="427350625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3000"/>
                                        <p:tgtEl>
                                          <p:spTgt spid="8"/>
                                        </p:tgtEl>
                                      </p:cBhvr>
                                    </p:animEffect>
                                  </p:childTnLst>
                                </p:cTn>
                              </p:par>
                            </p:childTnLst>
                          </p:cTn>
                        </p:par>
                        <p:par>
                          <p:cTn id="20" fill="hold">
                            <p:stCondLst>
                              <p:cond delay="45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8AD8936-E696-A339-F8B9-847731D7284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 y="720"/>
            <a:ext cx="12191997" cy="6856558"/>
          </a:xfrm>
          <a:prstGeom prst="rect">
            <a:avLst/>
          </a:prstGeom>
        </p:spPr>
      </p:pic>
      <p:sp>
        <p:nvSpPr>
          <p:cNvPr id="7" name="Title 1">
            <a:extLst>
              <a:ext uri="{FF2B5EF4-FFF2-40B4-BE49-F238E27FC236}">
                <a16:creationId xmlns:a16="http://schemas.microsoft.com/office/drawing/2014/main" id="{FDDBC060-5630-C01E-116B-D4217BCDCE5F}"/>
              </a:ext>
            </a:extLst>
          </p:cNvPr>
          <p:cNvSpPr txBox="1">
            <a:spLocks noGrp="1"/>
          </p:cNvSpPr>
          <p:nvPr>
            <p:ph type="title" idx="4294967295"/>
          </p:nvPr>
        </p:nvSpPr>
        <p:spPr>
          <a:xfrm>
            <a:off x="492357" y="490224"/>
            <a:ext cx="11207284" cy="739405"/>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GB" sz="4000" b="0" i="0" u="none" strike="noStrike" kern="1200" cap="none" spc="0" normalizeH="0" baseline="0" noProof="0" dirty="0">
                <a:ln w="12700">
                  <a:noFill/>
                </a:ln>
                <a:solidFill>
                  <a:schemeClr val="tx1"/>
                </a:solidFill>
                <a:effectLst/>
                <a:uLnTx/>
                <a:uFillTx/>
                <a:latin typeface="Superclarendon Rg" panose="02060605060000020003" pitchFamily="18" charset="77"/>
                <a:ea typeface="+mj-ea"/>
                <a:cs typeface="+mj-cs"/>
              </a:rPr>
              <a:t>What was the Industrial Revolution?</a:t>
            </a:r>
          </a:p>
        </p:txBody>
      </p:sp>
      <p:sp>
        <p:nvSpPr>
          <p:cNvPr id="5" name="TextBox 4">
            <a:extLst>
              <a:ext uri="{FF2B5EF4-FFF2-40B4-BE49-F238E27FC236}">
                <a16:creationId xmlns:a16="http://schemas.microsoft.com/office/drawing/2014/main" id="{1F97EFA1-459D-0AAD-1CB8-D242777CC08A}"/>
              </a:ext>
            </a:extLst>
          </p:cNvPr>
          <p:cNvSpPr txBox="1"/>
          <p:nvPr/>
        </p:nvSpPr>
        <p:spPr>
          <a:xfrm>
            <a:off x="559619" y="1551562"/>
            <a:ext cx="11269363" cy="3754874"/>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Industrial Revolution was a big change that happened in Britain during the 18th and 19th centuries.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Before the Industrial Revolution, most people made things by hand, like clothes and tools, and they worked on farms. During the Industrial Revolution, machines were invented that could do things much faster and more efficiently than people could.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 factories that were built to make things like cloth and iron products, provided thousands of jobs. This caused cities to grow as people moved from the countryside to find work and Luton was no exception.</a:t>
            </a:r>
          </a:p>
        </p:txBody>
      </p:sp>
      <p:pic>
        <p:nvPicPr>
          <p:cNvPr id="10" name="Picture 9">
            <a:extLst>
              <a:ext uri="{FF2B5EF4-FFF2-40B4-BE49-F238E27FC236}">
                <a16:creationId xmlns:a16="http://schemas.microsoft.com/office/drawing/2014/main" id="{62C546C2-BF5B-1267-C5E6-CB58565F0B06}"/>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5511078"/>
            <a:ext cx="1379834" cy="1296737"/>
          </a:xfrm>
          <a:prstGeom prst="rect">
            <a:avLst/>
          </a:prstGeom>
        </p:spPr>
      </p:pic>
      <p:pic>
        <p:nvPicPr>
          <p:cNvPr id="15" name="Picture 14" descr="A diagram showing how an early steam engine worked.">
            <a:extLst>
              <a:ext uri="{FF2B5EF4-FFF2-40B4-BE49-F238E27FC236}">
                <a16:creationId xmlns:a16="http://schemas.microsoft.com/office/drawing/2014/main" id="{961494D9-5372-1FDA-2DB8-22929AEBF28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50108" y="3981158"/>
            <a:ext cx="905895" cy="1198117"/>
          </a:xfrm>
          <a:prstGeom prst="rect">
            <a:avLst/>
          </a:prstGeom>
        </p:spPr>
      </p:pic>
      <p:pic>
        <p:nvPicPr>
          <p:cNvPr id="4" name="Picture 3" descr="A picture of a timeline from 1700  to  2000. It has 6 boxes on it. The first says '1712 - The industrial revolution begins with the invention of the steam engine', the second says '1800's - Luton's reputation as the Hat production town grows.', the third says '1836 - The union workhouse in Luton is constructed ', the fourth says '1905 - Vauxhall arrive in Luton and start production of cars.', the fifth says ' 1914 - World War 1 begins.' and the sixth, just past 2000 says 'You are here'.">
            <a:extLst>
              <a:ext uri="{FF2B5EF4-FFF2-40B4-BE49-F238E27FC236}">
                <a16:creationId xmlns:a16="http://schemas.microsoft.com/office/drawing/2014/main" id="{CCA5C09D-E6D7-AFE4-9369-BE5A28A2521B}"/>
              </a:ext>
            </a:extLst>
          </p:cNvPr>
          <p:cNvPicPr>
            <a:picLocks noChangeAspect="1"/>
          </p:cNvPicPr>
          <p:nvPr/>
        </p:nvPicPr>
        <p:blipFill>
          <a:blip r:embed="rId5"/>
          <a:stretch>
            <a:fillRect/>
          </a:stretch>
        </p:blipFill>
        <p:spPr>
          <a:xfrm>
            <a:off x="0" y="4051984"/>
            <a:ext cx="12192000" cy="2685005"/>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500"/>
                                        <p:tgtEl>
                                          <p:spTgt spid="7"/>
                                        </p:tgtEl>
                                      </p:cBhvr>
                                    </p:animEffect>
                                    <p:set>
                                      <p:cBhvr>
                                        <p:cTn id="16" dur="1" fill="hold">
                                          <p:stCondLst>
                                            <p:cond delay="499"/>
                                          </p:stCondLst>
                                        </p:cTn>
                                        <p:tgtEl>
                                          <p:spTgt spid="7"/>
                                        </p:tgtEl>
                                        <p:attrNameLst>
                                          <p:attrName>style.visibility</p:attrName>
                                        </p:attrNameLst>
                                      </p:cBhvr>
                                      <p:to>
                                        <p:strVal val="hidden"/>
                                      </p:to>
                                    </p:set>
                                  </p:childTnLst>
                                </p:cTn>
                              </p:par>
                              <p:par>
                                <p:cTn id="17" presetID="10" presetClass="exit" presetSubtype="0" fill="hold" grpId="1" nodeType="withEffect">
                                  <p:stCondLst>
                                    <p:cond delay="0"/>
                                  </p:stCondLst>
                                  <p:childTnLst>
                                    <p:animEffect transition="out" filter="fade">
                                      <p:cBhvr>
                                        <p:cTn id="18" dur="500"/>
                                        <p:tgtEl>
                                          <p:spTgt spid="5"/>
                                        </p:tgtEl>
                                      </p:cBhvr>
                                    </p:animEffect>
                                    <p:set>
                                      <p:cBhvr>
                                        <p:cTn id="19" dur="1" fill="hold">
                                          <p:stCondLst>
                                            <p:cond delay="499"/>
                                          </p:stCondLst>
                                        </p:cTn>
                                        <p:tgtEl>
                                          <p:spTgt spid="5"/>
                                        </p:tgtEl>
                                        <p:attrNameLst>
                                          <p:attrName>style.visibility</p:attrName>
                                        </p:attrNameLst>
                                      </p:cBhvr>
                                      <p:to>
                                        <p:strVal val="hidden"/>
                                      </p:to>
                                    </p:se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3000"/>
                                        <p:tgtEl>
                                          <p:spTgt spid="4"/>
                                        </p:tgtEl>
                                      </p:cBhvr>
                                    </p:animEffect>
                                  </p:childTnLst>
                                </p:cTn>
                              </p:par>
                            </p:childTnLst>
                          </p:cTn>
                        </p:par>
                        <p:par>
                          <p:cTn id="24" fill="hold">
                            <p:stCondLst>
                              <p:cond delay="3500"/>
                            </p:stCondLst>
                            <p:childTnLst>
                              <p:par>
                                <p:cTn id="25" presetID="10"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5" grpId="0"/>
      <p:bldP spid="5"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504D543-8F1D-AE92-46B2-750C9DDB2D84}"/>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 y="720"/>
            <a:ext cx="12191997" cy="6856558"/>
          </a:xfrm>
          <a:prstGeom prst="rect">
            <a:avLst/>
          </a:prstGeom>
        </p:spPr>
      </p:pic>
      <p:pic>
        <p:nvPicPr>
          <p:cNvPr id="6" name="Picture 5">
            <a:extLst>
              <a:ext uri="{FF2B5EF4-FFF2-40B4-BE49-F238E27FC236}">
                <a16:creationId xmlns:a16="http://schemas.microsoft.com/office/drawing/2014/main" id="{04544251-0117-8BA5-FB05-5A250FE07528}"/>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5511078"/>
            <a:ext cx="1379834" cy="1296737"/>
          </a:xfrm>
          <a:prstGeom prst="rect">
            <a:avLst/>
          </a:prstGeom>
        </p:spPr>
      </p:pic>
      <p:sp>
        <p:nvSpPr>
          <p:cNvPr id="7" name="Title 1">
            <a:extLst>
              <a:ext uri="{FF2B5EF4-FFF2-40B4-BE49-F238E27FC236}">
                <a16:creationId xmlns:a16="http://schemas.microsoft.com/office/drawing/2014/main" id="{02275BD7-A778-F3EB-719C-2E23B10F5F47}"/>
              </a:ext>
            </a:extLst>
          </p:cNvPr>
          <p:cNvSpPr txBox="1">
            <a:spLocks noGrp="1"/>
          </p:cNvSpPr>
          <p:nvPr>
            <p:ph type="title" idx="4294967295"/>
          </p:nvPr>
        </p:nvSpPr>
        <p:spPr>
          <a:xfrm>
            <a:off x="494269" y="446840"/>
            <a:ext cx="11207284" cy="739405"/>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GB" sz="4800" b="0" i="0" u="none" strike="noStrike" kern="1200" cap="none" spc="0" normalizeH="0" baseline="0" noProof="0" dirty="0">
                <a:ln w="12700">
                  <a:noFill/>
                </a:ln>
                <a:solidFill>
                  <a:schemeClr val="tx1"/>
                </a:solidFill>
                <a:effectLst/>
                <a:uLnTx/>
                <a:uFillTx/>
                <a:latin typeface="Superclarendon Rg" panose="02060605060000020003" pitchFamily="18" charset="77"/>
                <a:ea typeface="+mj-ea"/>
                <a:cs typeface="+mj-cs"/>
              </a:rPr>
              <a:t>How it began in Luton </a:t>
            </a:r>
          </a:p>
        </p:txBody>
      </p:sp>
      <p:sp>
        <p:nvSpPr>
          <p:cNvPr id="8" name="TextBox 7">
            <a:extLst>
              <a:ext uri="{FF2B5EF4-FFF2-40B4-BE49-F238E27FC236}">
                <a16:creationId xmlns:a16="http://schemas.microsoft.com/office/drawing/2014/main" id="{81963C29-6AB3-F716-ED28-3764D92EDA85}"/>
              </a:ext>
            </a:extLst>
          </p:cNvPr>
          <p:cNvSpPr txBox="1"/>
          <p:nvPr/>
        </p:nvSpPr>
        <p:spPr>
          <a:xfrm>
            <a:off x="494269" y="1247794"/>
            <a:ext cx="11207284" cy="3016210"/>
          </a:xfrm>
          <a:prstGeom prst="rect">
            <a:avLst/>
          </a:prstGeom>
          <a:noFill/>
        </p:spPr>
        <p:txBody>
          <a:bodyPr wrap="square" lIns="91440" tIns="45720" rIns="91440" bIns="45720" rtlCol="0" anchor="t">
            <a:spAutoFit/>
          </a:bodyPr>
          <a:lstStyle/>
          <a:p>
            <a:pPr marL="0" indent="0" algn="l">
              <a:lnSpc>
                <a:spcPct val="150000"/>
              </a:lnSpc>
              <a:buNone/>
            </a:pPr>
            <a:r>
              <a:rPr lang="en-GB" sz="1600" dirty="0">
                <a:latin typeface="Linkpen 17a Print" panose="03050602060000000000" pitchFamily="66" charset="77"/>
              </a:rPr>
              <a:t>How the industrial revolution began in Luton is mostly down to its thriving hat trade. From the late 1600s, prior to the Industrial Revolution, people had been making hats by hand but by the 1800s, refined machines helped make hat production far quicker and cheaper.</a:t>
            </a:r>
          </a:p>
          <a:p>
            <a:pPr marL="0" indent="0" algn="l">
              <a:lnSpc>
                <a:spcPct val="150000"/>
              </a:lnSpc>
              <a:buNone/>
            </a:pPr>
            <a:endParaRPr lang="en-GB" sz="1600" dirty="0">
              <a:latin typeface="Linkpen 17a Print" panose="03050602060000000000" pitchFamily="66" charset="77"/>
            </a:endParaRPr>
          </a:p>
          <a:p>
            <a:pPr marL="0" indent="0" algn="l">
              <a:lnSpc>
                <a:spcPct val="150000"/>
              </a:lnSpc>
              <a:buNone/>
            </a:pPr>
            <a:r>
              <a:rPr lang="en-GB" sz="1600" dirty="0">
                <a:latin typeface="Linkpen 17a Print"/>
              </a:rPr>
              <a:t>One particular development was the straw-plaiting machine. This device made a finer and superior plait for use in straw hats that was unmatched by human hand.</a:t>
            </a:r>
          </a:p>
          <a:p>
            <a:pPr>
              <a:lnSpc>
                <a:spcPct val="150000"/>
              </a:lnSpc>
            </a:pPr>
            <a:r>
              <a:rPr lang="en-GB" sz="1600" dirty="0">
                <a:latin typeface="Linkpen 17a Print"/>
              </a:rPr>
              <a:t>During the height of the industry in the 1800s, there were more than 500 hat manufacturers in the town and Luton’s hat businesses prospered right up until the 1930s.</a:t>
            </a:r>
          </a:p>
        </p:txBody>
      </p:sp>
      <p:sp>
        <p:nvSpPr>
          <p:cNvPr id="9" name="TextBox 8">
            <a:extLst>
              <a:ext uri="{FF2B5EF4-FFF2-40B4-BE49-F238E27FC236}">
                <a16:creationId xmlns:a16="http://schemas.microsoft.com/office/drawing/2014/main" id="{DFA18B5D-ECD4-F3FB-D6AE-01D03FE244F8}"/>
              </a:ext>
            </a:extLst>
          </p:cNvPr>
          <p:cNvSpPr txBox="1"/>
          <p:nvPr/>
        </p:nvSpPr>
        <p:spPr>
          <a:xfrm>
            <a:off x="239100" y="4703880"/>
            <a:ext cx="8114370" cy="1169551"/>
          </a:xfrm>
          <a:prstGeom prst="rect">
            <a:avLst/>
          </a:prstGeom>
          <a:noFill/>
        </p:spPr>
        <p:txBody>
          <a:bodyPr wrap="square">
            <a:spAutoFit/>
          </a:bodyPr>
          <a:lstStyle/>
          <a:p>
            <a:pPr algn="ctr">
              <a:lnSpc>
                <a:spcPct val="150000"/>
              </a:lnSpc>
            </a:pPr>
            <a:r>
              <a:rPr lang="en-GB" sz="1600" dirty="0">
                <a:latin typeface="Linkpen 17a Print" panose="03050602060000000000" pitchFamily="66" charset="77"/>
              </a:rPr>
              <a:t>"A handsome town, situated between two hills, and the inhabitants carry on a considerable manufactory of straw hats.” 1772, Spencer (travelling writer).</a:t>
            </a:r>
          </a:p>
        </p:txBody>
      </p:sp>
      <p:pic>
        <p:nvPicPr>
          <p:cNvPr id="11" name="Picture 10" descr="A drawing of a straw hat.">
            <a:extLst>
              <a:ext uri="{FF2B5EF4-FFF2-40B4-BE49-F238E27FC236}">
                <a16:creationId xmlns:a16="http://schemas.microsoft.com/office/drawing/2014/main" id="{C32744D2-89D2-8E2C-F6A3-6F0F9D922BF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898026" y="3931668"/>
            <a:ext cx="4186881" cy="2717800"/>
          </a:xfrm>
          <a:prstGeom prst="rect">
            <a:avLst/>
          </a:prstGeom>
        </p:spPr>
      </p:pic>
    </p:spTree>
    <p:extLst>
      <p:ext uri="{BB962C8B-B14F-4D97-AF65-F5344CB8AC3E}">
        <p14:creationId xmlns:p14="http://schemas.microsoft.com/office/powerpoint/2010/main" val="1952475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504D543-8F1D-AE92-46B2-750C9DDB2D84}"/>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 y="1442"/>
            <a:ext cx="12191997" cy="6856558"/>
          </a:xfrm>
          <a:prstGeom prst="rect">
            <a:avLst/>
          </a:prstGeom>
        </p:spPr>
      </p:pic>
      <p:sp>
        <p:nvSpPr>
          <p:cNvPr id="7" name="Title 1">
            <a:extLst>
              <a:ext uri="{FF2B5EF4-FFF2-40B4-BE49-F238E27FC236}">
                <a16:creationId xmlns:a16="http://schemas.microsoft.com/office/drawing/2014/main" id="{02275BD7-A778-F3EB-719C-2E23B10F5F47}"/>
              </a:ext>
            </a:extLst>
          </p:cNvPr>
          <p:cNvSpPr txBox="1">
            <a:spLocks noGrp="1"/>
          </p:cNvSpPr>
          <p:nvPr>
            <p:ph type="title" idx="4294967295"/>
          </p:nvPr>
        </p:nvSpPr>
        <p:spPr>
          <a:xfrm>
            <a:off x="490447" y="396498"/>
            <a:ext cx="11207284" cy="739405"/>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GB" sz="4800" b="0" i="0" u="none" strike="noStrike" kern="1200" cap="none" spc="0" normalizeH="0" baseline="0" noProof="0" dirty="0">
                <a:ln w="12700">
                  <a:noFill/>
                </a:ln>
                <a:solidFill>
                  <a:schemeClr val="tx1"/>
                </a:solidFill>
                <a:effectLst/>
                <a:uLnTx/>
                <a:uFillTx/>
                <a:latin typeface="Superclarendon Rg" panose="02060605060000020003" pitchFamily="18" charset="77"/>
                <a:ea typeface="+mj-ea"/>
                <a:cs typeface="+mj-cs"/>
              </a:rPr>
              <a:t>How it began in Luton </a:t>
            </a:r>
          </a:p>
        </p:txBody>
      </p:sp>
      <p:sp>
        <p:nvSpPr>
          <p:cNvPr id="8" name="TextBox 7">
            <a:extLst>
              <a:ext uri="{FF2B5EF4-FFF2-40B4-BE49-F238E27FC236}">
                <a16:creationId xmlns:a16="http://schemas.microsoft.com/office/drawing/2014/main" id="{81963C29-6AB3-F716-ED28-3764D92EDA85}"/>
              </a:ext>
            </a:extLst>
          </p:cNvPr>
          <p:cNvSpPr txBox="1"/>
          <p:nvPr/>
        </p:nvSpPr>
        <p:spPr>
          <a:xfrm>
            <a:off x="490447" y="1131986"/>
            <a:ext cx="11207284" cy="965008"/>
          </a:xfrm>
          <a:prstGeom prst="rect">
            <a:avLst/>
          </a:prstGeom>
          <a:noFill/>
        </p:spPr>
        <p:txBody>
          <a:bodyPr wrap="square" rtlCol="0">
            <a:spAutoFit/>
          </a:bodyPr>
          <a:lstStyle/>
          <a:p>
            <a:pPr algn="ctr">
              <a:lnSpc>
                <a:spcPts val="2320"/>
              </a:lnSpc>
            </a:pPr>
            <a:r>
              <a:rPr lang="en-GB" sz="1600" i="1" dirty="0">
                <a:latin typeface="Linkpen 17a Print" panose="03050602060000000000" pitchFamily="66" charset="77"/>
              </a:rPr>
              <a:t>"A long, dirty town of one street, meanly built, and forming off, like a Roman Y, the Market Place and then again to the Church north, and by a pond south to Lord Bute’s house.”      -  Robert Gough </a:t>
            </a:r>
          </a:p>
        </p:txBody>
      </p:sp>
      <p:pic>
        <p:nvPicPr>
          <p:cNvPr id="3" name="Picture 2" descr="A black and white map of Luton from 1815">
            <a:extLst>
              <a:ext uri="{FF2B5EF4-FFF2-40B4-BE49-F238E27FC236}">
                <a16:creationId xmlns:a16="http://schemas.microsoft.com/office/drawing/2014/main" id="{F0811878-A7AE-6059-0207-EA939543B92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37509" y="2298933"/>
            <a:ext cx="3145049" cy="3638207"/>
          </a:xfrm>
          <a:prstGeom prst="rect">
            <a:avLst/>
          </a:prstGeom>
          <a:ln w="19050">
            <a:solidFill>
              <a:schemeClr val="tx1"/>
            </a:solidFill>
          </a:ln>
        </p:spPr>
      </p:pic>
      <p:sp>
        <p:nvSpPr>
          <p:cNvPr id="4" name="TextBox 3">
            <a:extLst>
              <a:ext uri="{FF2B5EF4-FFF2-40B4-BE49-F238E27FC236}">
                <a16:creationId xmlns:a16="http://schemas.microsoft.com/office/drawing/2014/main" id="{F62EBD8B-54B6-6A2C-EDE6-DBA23D83E3D8}"/>
              </a:ext>
            </a:extLst>
          </p:cNvPr>
          <p:cNvSpPr txBox="1"/>
          <p:nvPr/>
        </p:nvSpPr>
        <p:spPr>
          <a:xfrm>
            <a:off x="1350722" y="5684625"/>
            <a:ext cx="2258950" cy="215444"/>
          </a:xfrm>
          <a:prstGeom prst="rect">
            <a:avLst/>
          </a:prstGeom>
          <a:noFill/>
        </p:spPr>
        <p:txBody>
          <a:bodyPr wrap="square">
            <a:spAutoFit/>
          </a:bodyPr>
          <a:lstStyle/>
          <a:p>
            <a:r>
              <a:rPr lang="en-GB" sz="800" dirty="0"/>
              <a:t>© Luton Cultural Services Trust </a:t>
            </a:r>
          </a:p>
        </p:txBody>
      </p:sp>
      <p:sp>
        <p:nvSpPr>
          <p:cNvPr id="15" name="Content Placeholder 2">
            <a:extLst>
              <a:ext uri="{FF2B5EF4-FFF2-40B4-BE49-F238E27FC236}">
                <a16:creationId xmlns:a16="http://schemas.microsoft.com/office/drawing/2014/main" id="{F4DDC3A2-A56A-EFF4-AA66-A20816201048}"/>
              </a:ext>
            </a:extLst>
          </p:cNvPr>
          <p:cNvSpPr txBox="1">
            <a:spLocks/>
          </p:cNvSpPr>
          <p:nvPr/>
        </p:nvSpPr>
        <p:spPr>
          <a:xfrm>
            <a:off x="1137508" y="6063247"/>
            <a:ext cx="3145049" cy="4243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400" dirty="0">
                <a:latin typeface="Linkpen 17a Print" panose="03050602060000000000" pitchFamily="66" charset="77"/>
              </a:rPr>
              <a:t>Luton 1815</a:t>
            </a:r>
          </a:p>
        </p:txBody>
      </p:sp>
      <p:cxnSp>
        <p:nvCxnSpPr>
          <p:cNvPr id="10" name="Straight Arrow Connector 9" descr="Arrow pointing from 1815 to 1888 map.">
            <a:extLst>
              <a:ext uri="{FF2B5EF4-FFF2-40B4-BE49-F238E27FC236}">
                <a16:creationId xmlns:a16="http://schemas.microsoft.com/office/drawing/2014/main" id="{EC565424-CC55-0F04-38B1-B03E48F157E5}"/>
              </a:ext>
            </a:extLst>
          </p:cNvPr>
          <p:cNvCxnSpPr>
            <a:cxnSpLocks/>
          </p:cNvCxnSpPr>
          <p:nvPr/>
        </p:nvCxnSpPr>
        <p:spPr>
          <a:xfrm>
            <a:off x="4450844" y="4168218"/>
            <a:ext cx="1319761" cy="0"/>
          </a:xfrm>
          <a:prstGeom prst="straightConnector1">
            <a:avLst/>
          </a:prstGeom>
          <a:ln w="76200">
            <a:solidFill>
              <a:srgbClr val="F6951F"/>
            </a:solidFill>
            <a:tailEnd type="triangle"/>
          </a:ln>
        </p:spPr>
        <p:style>
          <a:lnRef idx="1">
            <a:schemeClr val="accent1"/>
          </a:lnRef>
          <a:fillRef idx="0">
            <a:schemeClr val="accent1"/>
          </a:fillRef>
          <a:effectRef idx="0">
            <a:schemeClr val="accent1"/>
          </a:effectRef>
          <a:fontRef idx="minor">
            <a:schemeClr val="tx1"/>
          </a:fontRef>
        </p:style>
      </p:cxnSp>
      <p:pic>
        <p:nvPicPr>
          <p:cNvPr id="2" name="Picture 1" descr="Black and white 1888 map, showing how much the town had grown in size.">
            <a:extLst>
              <a:ext uri="{FF2B5EF4-FFF2-40B4-BE49-F238E27FC236}">
                <a16:creationId xmlns:a16="http://schemas.microsoft.com/office/drawing/2014/main" id="{F8295B80-60E1-588C-1B69-1F300F237BC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07936" y="2298933"/>
            <a:ext cx="5433685" cy="3638207"/>
          </a:xfrm>
          <a:prstGeom prst="rect">
            <a:avLst/>
          </a:prstGeom>
          <a:ln w="19050">
            <a:solidFill>
              <a:schemeClr val="tx1"/>
            </a:solidFill>
          </a:ln>
        </p:spPr>
      </p:pic>
      <p:sp>
        <p:nvSpPr>
          <p:cNvPr id="14" name="Content Placeholder 2">
            <a:extLst>
              <a:ext uri="{FF2B5EF4-FFF2-40B4-BE49-F238E27FC236}">
                <a16:creationId xmlns:a16="http://schemas.microsoft.com/office/drawing/2014/main" id="{842263F7-ABCF-7BB1-0A1A-325D31E42788}"/>
              </a:ext>
            </a:extLst>
          </p:cNvPr>
          <p:cNvSpPr txBox="1">
            <a:spLocks/>
          </p:cNvSpPr>
          <p:nvPr/>
        </p:nvSpPr>
        <p:spPr>
          <a:xfrm>
            <a:off x="5907936" y="6052580"/>
            <a:ext cx="5433685" cy="4243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400" dirty="0">
                <a:latin typeface="Linkpen 17a Print" panose="03050602060000000000" pitchFamily="66" charset="77"/>
              </a:rPr>
              <a:t>Luton 1888</a:t>
            </a:r>
          </a:p>
        </p:txBody>
      </p:sp>
      <p:pic>
        <p:nvPicPr>
          <p:cNvPr id="6" name="Picture 5">
            <a:extLst>
              <a:ext uri="{FF2B5EF4-FFF2-40B4-BE49-F238E27FC236}">
                <a16:creationId xmlns:a16="http://schemas.microsoft.com/office/drawing/2014/main" id="{04544251-0117-8BA5-FB05-5A250FE07528}"/>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5511078"/>
            <a:ext cx="1379834" cy="1296737"/>
          </a:xfrm>
          <a:prstGeom prst="rect">
            <a:avLst/>
          </a:prstGeom>
        </p:spPr>
      </p:pic>
    </p:spTree>
    <p:extLst>
      <p:ext uri="{BB962C8B-B14F-4D97-AF65-F5344CB8AC3E}">
        <p14:creationId xmlns:p14="http://schemas.microsoft.com/office/powerpoint/2010/main" val="4279963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500"/>
                            </p:stCondLst>
                            <p:childTnLst>
                              <p:par>
                                <p:cTn id="25" presetID="10" presetClass="entr" presetSubtype="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1000"/>
                            </p:stCondLst>
                            <p:childTnLst>
                              <p:par>
                                <p:cTn id="29" presetID="10" presetClass="entr" presetSubtype="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4" grpId="0"/>
      <p:bldP spid="15"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552B9EC-7BD2-32E4-607A-3C8BA2A08CBB}"/>
              </a:ext>
            </a:extLst>
          </p:cNvPr>
          <p:cNvSpPr txBox="1">
            <a:spLocks noGrp="1"/>
          </p:cNvSpPr>
          <p:nvPr>
            <p:ph type="title" idx="4294967295"/>
          </p:nvPr>
        </p:nvSpPr>
        <p:spPr>
          <a:xfrm>
            <a:off x="210065" y="396498"/>
            <a:ext cx="5140411" cy="739405"/>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GB" sz="4000" b="0" i="0" u="none" strike="noStrike" kern="1200" cap="none" spc="0" normalizeH="0" baseline="0" noProof="0" dirty="0">
                <a:ln w="12700">
                  <a:noFill/>
                </a:ln>
                <a:solidFill>
                  <a:schemeClr val="tx1"/>
                </a:solidFill>
                <a:effectLst/>
                <a:uLnTx/>
                <a:uFillTx/>
                <a:latin typeface="Superclarendon Rg" panose="02060605060000020003" pitchFamily="18" charset="77"/>
                <a:ea typeface="+mj-ea"/>
                <a:cs typeface="+mj-cs"/>
              </a:rPr>
              <a:t>Other Industries</a:t>
            </a:r>
          </a:p>
        </p:txBody>
      </p:sp>
      <p:pic>
        <p:nvPicPr>
          <p:cNvPr id="5" name="Picture 4" descr="A faded out black and white photo of street with shops, people, horses and cart and a drinking fountain in it.">
            <a:extLst>
              <a:ext uri="{FF2B5EF4-FFF2-40B4-BE49-F238E27FC236}">
                <a16:creationId xmlns:a16="http://schemas.microsoft.com/office/drawing/2014/main" id="{DE19918D-2C08-B075-6774-C56412E3EE7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487" y="-28235"/>
            <a:ext cx="12244767" cy="6886235"/>
          </a:xfrm>
          <a:prstGeom prst="rect">
            <a:avLst/>
          </a:prstGeom>
        </p:spPr>
      </p:pic>
      <p:pic>
        <p:nvPicPr>
          <p:cNvPr id="6" name="Picture 5">
            <a:extLst>
              <a:ext uri="{FF2B5EF4-FFF2-40B4-BE49-F238E27FC236}">
                <a16:creationId xmlns:a16="http://schemas.microsoft.com/office/drawing/2014/main" id="{DA55D13A-9079-26C2-CAF3-EE039DE99D60}"/>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861594" y="5561263"/>
            <a:ext cx="1379834" cy="1296737"/>
          </a:xfrm>
          <a:prstGeom prst="rect">
            <a:avLst/>
          </a:prstGeom>
        </p:spPr>
      </p:pic>
      <p:pic>
        <p:nvPicPr>
          <p:cNvPr id="9" name="Picture 8" descr="A drawing of a straw hat">
            <a:extLst>
              <a:ext uri="{FF2B5EF4-FFF2-40B4-BE49-F238E27FC236}">
                <a16:creationId xmlns:a16="http://schemas.microsoft.com/office/drawing/2014/main" id="{05D85333-0FAE-BC6A-CBB5-A4C39AF1606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3569" y="1384202"/>
            <a:ext cx="1014813" cy="658739"/>
          </a:xfrm>
          <a:prstGeom prst="rect">
            <a:avLst/>
          </a:prstGeom>
        </p:spPr>
      </p:pic>
      <p:sp>
        <p:nvSpPr>
          <p:cNvPr id="8" name="TextBox 7">
            <a:extLst>
              <a:ext uri="{FF2B5EF4-FFF2-40B4-BE49-F238E27FC236}">
                <a16:creationId xmlns:a16="http://schemas.microsoft.com/office/drawing/2014/main" id="{7A084E30-8B1A-C1D1-1B06-48FFC3A952C2}"/>
              </a:ext>
            </a:extLst>
          </p:cNvPr>
          <p:cNvSpPr txBox="1"/>
          <p:nvPr/>
        </p:nvSpPr>
        <p:spPr>
          <a:xfrm>
            <a:off x="1175953" y="1294900"/>
            <a:ext cx="4510216" cy="1615827"/>
          </a:xfrm>
          <a:prstGeom prst="rect">
            <a:avLst/>
          </a:prstGeom>
          <a:noFill/>
        </p:spPr>
        <p:txBody>
          <a:bodyPr wrap="square" rtlCol="0">
            <a:spAutoFit/>
          </a:bodyPr>
          <a:lstStyle/>
          <a:p>
            <a:pPr>
              <a:lnSpc>
                <a:spcPts val="2420"/>
              </a:lnSpc>
            </a:pPr>
            <a:r>
              <a:rPr lang="en-GB" sz="1600" dirty="0">
                <a:latin typeface="Linkpen 17a Print" panose="03050602060000000000" pitchFamily="66" charset="77"/>
              </a:rPr>
              <a:t>In addition to </a:t>
            </a:r>
            <a:r>
              <a:rPr lang="en-GB" sz="1600" b="1" dirty="0">
                <a:latin typeface="Linkpen 17a Print" panose="03050602060000000000" pitchFamily="66" charset="77"/>
              </a:rPr>
              <a:t>hat making</a:t>
            </a:r>
            <a:r>
              <a:rPr lang="en-GB" sz="1600" dirty="0">
                <a:latin typeface="Linkpen 17a Print" panose="03050602060000000000" pitchFamily="66" charset="77"/>
              </a:rPr>
              <a:t>, the city had other forms of industry which experienced growth. </a:t>
            </a:r>
          </a:p>
          <a:p>
            <a:pPr>
              <a:lnSpc>
                <a:spcPts val="2420"/>
              </a:lnSpc>
            </a:pPr>
            <a:endParaRPr lang="en-GB" sz="1600" b="1" dirty="0">
              <a:latin typeface="Linkpen 17a Print" panose="03050602060000000000" pitchFamily="66" charset="77"/>
            </a:endParaRPr>
          </a:p>
          <a:p>
            <a:pPr>
              <a:lnSpc>
                <a:spcPts val="2420"/>
              </a:lnSpc>
            </a:pPr>
            <a:r>
              <a:rPr lang="en-GB" sz="1600" b="1" dirty="0">
                <a:latin typeface="Linkpen 17a Print" panose="03050602060000000000" pitchFamily="66" charset="77"/>
              </a:rPr>
              <a:t>This included:</a:t>
            </a:r>
          </a:p>
        </p:txBody>
      </p:sp>
      <p:pic>
        <p:nvPicPr>
          <p:cNvPr id="11" name="Picture 10" descr="A drawing of a brick">
            <a:extLst>
              <a:ext uri="{FF2B5EF4-FFF2-40B4-BE49-F238E27FC236}">
                <a16:creationId xmlns:a16="http://schemas.microsoft.com/office/drawing/2014/main" id="{D567C883-B0BA-6328-DBE8-E2CBF35553BE}"/>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46000" y="2975008"/>
            <a:ext cx="829953" cy="756722"/>
          </a:xfrm>
          <a:prstGeom prst="rect">
            <a:avLst/>
          </a:prstGeom>
        </p:spPr>
      </p:pic>
      <p:sp>
        <p:nvSpPr>
          <p:cNvPr id="10" name="TextBox 9">
            <a:extLst>
              <a:ext uri="{FF2B5EF4-FFF2-40B4-BE49-F238E27FC236}">
                <a16:creationId xmlns:a16="http://schemas.microsoft.com/office/drawing/2014/main" id="{79C251FA-1A10-2DB5-2540-0D566BC4FFC3}"/>
              </a:ext>
            </a:extLst>
          </p:cNvPr>
          <p:cNvSpPr txBox="1"/>
          <p:nvPr/>
        </p:nvSpPr>
        <p:spPr>
          <a:xfrm>
            <a:off x="1175953" y="3051719"/>
            <a:ext cx="4510216" cy="692497"/>
          </a:xfrm>
          <a:prstGeom prst="rect">
            <a:avLst/>
          </a:prstGeom>
          <a:noFill/>
        </p:spPr>
        <p:txBody>
          <a:bodyPr wrap="square" rtlCol="0">
            <a:spAutoFit/>
          </a:bodyPr>
          <a:lstStyle/>
          <a:p>
            <a:pPr>
              <a:lnSpc>
                <a:spcPts val="2420"/>
              </a:lnSpc>
            </a:pPr>
            <a:r>
              <a:rPr lang="en-GB" sz="1600" b="1" dirty="0">
                <a:latin typeface="Linkpen 17a Print" panose="03050602060000000000" pitchFamily="66" charset="77"/>
              </a:rPr>
              <a:t>Brick making </a:t>
            </a:r>
            <a:r>
              <a:rPr lang="en-GB" sz="1600" dirty="0">
                <a:latin typeface="Linkpen 17a Print" panose="03050602060000000000" pitchFamily="66" charset="77"/>
              </a:rPr>
              <a:t>– thanks to large deposits of clay in the area.  </a:t>
            </a:r>
          </a:p>
        </p:txBody>
      </p:sp>
      <p:pic>
        <p:nvPicPr>
          <p:cNvPr id="13" name="Picture 12" descr="A drawing of a silk hankerchief">
            <a:extLst>
              <a:ext uri="{FF2B5EF4-FFF2-40B4-BE49-F238E27FC236}">
                <a16:creationId xmlns:a16="http://schemas.microsoft.com/office/drawing/2014/main" id="{01C35D68-9178-9CBE-8173-6D6E474D2AFB}"/>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325396" y="4156662"/>
            <a:ext cx="899482" cy="576180"/>
          </a:xfrm>
          <a:prstGeom prst="rect">
            <a:avLst/>
          </a:prstGeom>
        </p:spPr>
      </p:pic>
      <p:sp>
        <p:nvSpPr>
          <p:cNvPr id="12" name="TextBox 11">
            <a:extLst>
              <a:ext uri="{FF2B5EF4-FFF2-40B4-BE49-F238E27FC236}">
                <a16:creationId xmlns:a16="http://schemas.microsoft.com/office/drawing/2014/main" id="{9D11FC22-84F5-A679-E0FF-C44B87086E17}"/>
              </a:ext>
            </a:extLst>
          </p:cNvPr>
          <p:cNvSpPr txBox="1"/>
          <p:nvPr/>
        </p:nvSpPr>
        <p:spPr>
          <a:xfrm>
            <a:off x="1175953" y="4209031"/>
            <a:ext cx="4510216" cy="692497"/>
          </a:xfrm>
          <a:prstGeom prst="rect">
            <a:avLst/>
          </a:prstGeom>
          <a:noFill/>
        </p:spPr>
        <p:txBody>
          <a:bodyPr wrap="square" rtlCol="0">
            <a:spAutoFit/>
          </a:bodyPr>
          <a:lstStyle/>
          <a:p>
            <a:pPr>
              <a:lnSpc>
                <a:spcPts val="2420"/>
              </a:lnSpc>
            </a:pPr>
            <a:r>
              <a:rPr lang="en-GB" sz="1600" b="1" dirty="0">
                <a:latin typeface="Linkpen 17a Print" panose="03050602060000000000" pitchFamily="66" charset="77"/>
              </a:rPr>
              <a:t>Silk weaving </a:t>
            </a:r>
            <a:r>
              <a:rPr lang="en-GB" sz="1600" dirty="0">
                <a:latin typeface="Linkpen 17a Print" panose="03050602060000000000" pitchFamily="66" charset="77"/>
              </a:rPr>
              <a:t>– for clothes and furniture. </a:t>
            </a:r>
          </a:p>
        </p:txBody>
      </p:sp>
      <p:pic>
        <p:nvPicPr>
          <p:cNvPr id="15" name="Picture 14" descr="A drawing of a mug of beer.">
            <a:extLst>
              <a:ext uri="{FF2B5EF4-FFF2-40B4-BE49-F238E27FC236}">
                <a16:creationId xmlns:a16="http://schemas.microsoft.com/office/drawing/2014/main" id="{91329DD3-14A5-CC46-BD9D-DEBA7E0B1A59}"/>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455523" y="5278661"/>
            <a:ext cx="639227" cy="692497"/>
          </a:xfrm>
          <a:prstGeom prst="rect">
            <a:avLst/>
          </a:prstGeom>
        </p:spPr>
      </p:pic>
      <p:sp>
        <p:nvSpPr>
          <p:cNvPr id="14" name="TextBox 13">
            <a:extLst>
              <a:ext uri="{FF2B5EF4-FFF2-40B4-BE49-F238E27FC236}">
                <a16:creationId xmlns:a16="http://schemas.microsoft.com/office/drawing/2014/main" id="{7EC035FA-3D69-2881-E3DC-8A33AB983317}"/>
              </a:ext>
            </a:extLst>
          </p:cNvPr>
          <p:cNvSpPr txBox="1"/>
          <p:nvPr/>
        </p:nvSpPr>
        <p:spPr>
          <a:xfrm>
            <a:off x="1175953" y="5278662"/>
            <a:ext cx="4588476" cy="692497"/>
          </a:xfrm>
          <a:prstGeom prst="rect">
            <a:avLst/>
          </a:prstGeom>
          <a:noFill/>
        </p:spPr>
        <p:txBody>
          <a:bodyPr wrap="square" rtlCol="0">
            <a:spAutoFit/>
          </a:bodyPr>
          <a:lstStyle/>
          <a:p>
            <a:pPr>
              <a:lnSpc>
                <a:spcPts val="2420"/>
              </a:lnSpc>
            </a:pPr>
            <a:r>
              <a:rPr lang="en-GB" sz="1600" b="1" dirty="0">
                <a:latin typeface="Linkpen 17a Print" panose="03050602060000000000" pitchFamily="66" charset="77"/>
              </a:rPr>
              <a:t>Breweries </a:t>
            </a:r>
            <a:r>
              <a:rPr lang="en-GB" sz="1600" dirty="0">
                <a:latin typeface="Linkpen 17a Print" panose="03050602060000000000" pitchFamily="66" charset="77"/>
              </a:rPr>
              <a:t>– to create beer that could be shipped around the country. </a:t>
            </a:r>
          </a:p>
        </p:txBody>
      </p:sp>
    </p:spTree>
    <p:extLst>
      <p:ext uri="{BB962C8B-B14F-4D97-AF65-F5344CB8AC3E}">
        <p14:creationId xmlns:p14="http://schemas.microsoft.com/office/powerpoint/2010/main" val="2113778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2"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D0685DB-9A2E-19D0-7E73-AEDDA839EC20}"/>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0" y="-861"/>
            <a:ext cx="12191997" cy="6856558"/>
          </a:xfrm>
          <a:prstGeom prst="rect">
            <a:avLst/>
          </a:prstGeom>
        </p:spPr>
      </p:pic>
      <p:sp>
        <p:nvSpPr>
          <p:cNvPr id="5" name="Title 1">
            <a:extLst>
              <a:ext uri="{FF2B5EF4-FFF2-40B4-BE49-F238E27FC236}">
                <a16:creationId xmlns:a16="http://schemas.microsoft.com/office/drawing/2014/main" id="{C2125A3E-5840-48D6-0B5F-41732E093BC2}"/>
              </a:ext>
            </a:extLst>
          </p:cNvPr>
          <p:cNvSpPr txBox="1">
            <a:spLocks noGrp="1"/>
          </p:cNvSpPr>
          <p:nvPr>
            <p:ph type="title" idx="4294967295"/>
          </p:nvPr>
        </p:nvSpPr>
        <p:spPr>
          <a:xfrm>
            <a:off x="494269" y="397414"/>
            <a:ext cx="11207284" cy="739405"/>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GB" sz="4800" b="0" i="0" u="none" strike="noStrike" kern="1200" cap="none" spc="0" normalizeH="0" baseline="0" noProof="0" dirty="0">
                <a:ln w="12700">
                  <a:noFill/>
                </a:ln>
                <a:solidFill>
                  <a:schemeClr val="tx1"/>
                </a:solidFill>
                <a:effectLst/>
                <a:uLnTx/>
                <a:uFillTx/>
                <a:latin typeface="Superclarendon Rg" panose="02060605060000020003" pitchFamily="18" charset="77"/>
                <a:ea typeface="+mj-ea"/>
                <a:cs typeface="+mj-cs"/>
              </a:rPr>
              <a:t>Workhouse</a:t>
            </a:r>
          </a:p>
        </p:txBody>
      </p:sp>
      <p:pic>
        <p:nvPicPr>
          <p:cNvPr id="11" name="Picture 10" descr="A drawing of a woman in old fashioned clothes twisting bits of straw in her hands.">
            <a:extLst>
              <a:ext uri="{FF2B5EF4-FFF2-40B4-BE49-F238E27FC236}">
                <a16:creationId xmlns:a16="http://schemas.microsoft.com/office/drawing/2014/main" id="{F860AB9B-E963-45F2-0450-6C200CD19E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1995356" y="0"/>
            <a:ext cx="7220498" cy="10060187"/>
          </a:xfrm>
          <a:prstGeom prst="rect">
            <a:avLst/>
          </a:prstGeom>
        </p:spPr>
      </p:pic>
      <p:pic>
        <p:nvPicPr>
          <p:cNvPr id="6" name="Picture 5">
            <a:extLst>
              <a:ext uri="{FF2B5EF4-FFF2-40B4-BE49-F238E27FC236}">
                <a16:creationId xmlns:a16="http://schemas.microsoft.com/office/drawing/2014/main" id="{894F8961-2416-B3CA-E6B1-4D4ED770F3BA}"/>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5511078"/>
            <a:ext cx="1379834" cy="1296737"/>
          </a:xfrm>
          <a:prstGeom prst="rect">
            <a:avLst/>
          </a:prstGeom>
        </p:spPr>
      </p:pic>
      <p:sp>
        <p:nvSpPr>
          <p:cNvPr id="7" name="TextBox 6">
            <a:extLst>
              <a:ext uri="{FF2B5EF4-FFF2-40B4-BE49-F238E27FC236}">
                <a16:creationId xmlns:a16="http://schemas.microsoft.com/office/drawing/2014/main" id="{549B5673-431D-659B-6962-12D2B1E3AD87}"/>
              </a:ext>
            </a:extLst>
          </p:cNvPr>
          <p:cNvSpPr txBox="1"/>
          <p:nvPr/>
        </p:nvSpPr>
        <p:spPr>
          <a:xfrm>
            <a:off x="3469265" y="1535094"/>
            <a:ext cx="8232288" cy="2862322"/>
          </a:xfrm>
          <a:prstGeom prst="rect">
            <a:avLst/>
          </a:prstGeom>
          <a:noFill/>
        </p:spPr>
        <p:txBody>
          <a:bodyPr wrap="square" rtlCol="0">
            <a:spAutoFit/>
          </a:bodyPr>
          <a:lstStyle/>
          <a:p>
            <a:pPr marL="0" indent="0" algn="ctr">
              <a:lnSpc>
                <a:spcPct val="150000"/>
              </a:lnSpc>
              <a:buNone/>
            </a:pPr>
            <a:r>
              <a:rPr lang="en-GB" dirty="0">
                <a:latin typeface="Linkpen 17a Print" panose="03050602060000000000" pitchFamily="66" charset="77"/>
              </a:rPr>
              <a:t>As populations increased, there weren’t always enough homes or jobs to go around.  Something needed to be done and the workhouse was the government’s answer to this problem. The workhouse was a place where those living in poverty could find shelter and work. </a:t>
            </a:r>
          </a:p>
          <a:p>
            <a:pPr marL="0" indent="0" algn="ctr">
              <a:lnSpc>
                <a:spcPct val="150000"/>
              </a:lnSpc>
              <a:buNone/>
            </a:pPr>
            <a:endParaRPr lang="en-GB" dirty="0">
              <a:latin typeface="Linkpen 17a Print" panose="03050602060000000000" pitchFamily="66" charset="77"/>
            </a:endParaRPr>
          </a:p>
          <a:p>
            <a:pPr algn="ctr"/>
            <a:endParaRPr lang="en-US" dirty="0"/>
          </a:p>
        </p:txBody>
      </p:sp>
      <p:sp>
        <p:nvSpPr>
          <p:cNvPr id="9" name="TextBox 8">
            <a:extLst>
              <a:ext uri="{FF2B5EF4-FFF2-40B4-BE49-F238E27FC236}">
                <a16:creationId xmlns:a16="http://schemas.microsoft.com/office/drawing/2014/main" id="{9769098F-4C58-169C-B08B-757718F2C394}"/>
              </a:ext>
            </a:extLst>
          </p:cNvPr>
          <p:cNvSpPr txBox="1"/>
          <p:nvPr/>
        </p:nvSpPr>
        <p:spPr>
          <a:xfrm>
            <a:off x="3818733" y="3962493"/>
            <a:ext cx="7533352" cy="2135200"/>
          </a:xfrm>
          <a:prstGeom prst="rect">
            <a:avLst/>
          </a:prstGeom>
          <a:noFill/>
        </p:spPr>
        <p:txBody>
          <a:bodyPr wrap="square">
            <a:spAutoFit/>
          </a:bodyPr>
          <a:lstStyle/>
          <a:p>
            <a:pPr marL="0" indent="0" algn="ctr">
              <a:lnSpc>
                <a:spcPct val="150000"/>
              </a:lnSpc>
              <a:buNone/>
            </a:pPr>
            <a:r>
              <a:rPr lang="en-GB" dirty="0">
                <a:latin typeface="Linkpen 17a Print" panose="03050602060000000000" pitchFamily="66" charset="77"/>
              </a:rPr>
              <a:t>There are reports dating back to 1722 that show Luton had a number of early workhouses in operation. In the report from this time, it showed that inmates were put to work making straw hats that could be shipped and sold in London.</a:t>
            </a:r>
          </a:p>
        </p:txBody>
      </p:sp>
    </p:spTree>
    <p:extLst>
      <p:ext uri="{BB962C8B-B14F-4D97-AF65-F5344CB8AC3E}">
        <p14:creationId xmlns:p14="http://schemas.microsoft.com/office/powerpoint/2010/main" val="231063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repeatCount="0" fill="hold"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fade">
                                      <p:cBhvr>
                                        <p:cTn id="17" dur="500"/>
                                        <p:tgtEl>
                                          <p:spTgt spid="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504D543-8F1D-AE92-46B2-750C9DDB2D84}"/>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 y="1442"/>
            <a:ext cx="12191997" cy="6856558"/>
          </a:xfrm>
          <a:prstGeom prst="rect">
            <a:avLst/>
          </a:prstGeom>
        </p:spPr>
      </p:pic>
      <p:sp>
        <p:nvSpPr>
          <p:cNvPr id="8" name="TextBox 7">
            <a:extLst>
              <a:ext uri="{FF2B5EF4-FFF2-40B4-BE49-F238E27FC236}">
                <a16:creationId xmlns:a16="http://schemas.microsoft.com/office/drawing/2014/main" id="{81963C29-6AB3-F716-ED28-3764D92EDA85}"/>
              </a:ext>
            </a:extLst>
          </p:cNvPr>
          <p:cNvSpPr txBox="1"/>
          <p:nvPr/>
        </p:nvSpPr>
        <p:spPr>
          <a:xfrm>
            <a:off x="492358" y="457834"/>
            <a:ext cx="11234204" cy="1169551"/>
          </a:xfrm>
          <a:prstGeom prst="rect">
            <a:avLst/>
          </a:prstGeom>
          <a:noFill/>
        </p:spPr>
        <p:txBody>
          <a:bodyPr wrap="square" rtlCol="0">
            <a:spAutoFit/>
          </a:bodyPr>
          <a:lstStyle/>
          <a:p>
            <a:pPr>
              <a:lnSpc>
                <a:spcPct val="150000"/>
              </a:lnSpc>
            </a:pPr>
            <a:r>
              <a:rPr lang="en-GB" sz="1600" dirty="0">
                <a:latin typeface="Linkpen 17a Print" panose="03050602060000000000" pitchFamily="66" charset="77"/>
              </a:rPr>
              <a:t>In 1836, a new building was constructed and opened which had room for up to 300 inmates. Conditions in the workhouse were tough, with poor cleanliness, cramped conditions and little to no privacy. People did everything they could to avoid being sent there.</a:t>
            </a:r>
          </a:p>
        </p:txBody>
      </p:sp>
      <p:pic>
        <p:nvPicPr>
          <p:cNvPr id="6" name="Picture 5">
            <a:extLst>
              <a:ext uri="{FF2B5EF4-FFF2-40B4-BE49-F238E27FC236}">
                <a16:creationId xmlns:a16="http://schemas.microsoft.com/office/drawing/2014/main" id="{04544251-0117-8BA5-FB05-5A250FE07528}"/>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5511078"/>
            <a:ext cx="1379834" cy="1296737"/>
          </a:xfrm>
          <a:prstGeom prst="rect">
            <a:avLst/>
          </a:prstGeom>
        </p:spPr>
      </p:pic>
      <p:sp>
        <p:nvSpPr>
          <p:cNvPr id="12" name="Title 1">
            <a:extLst>
              <a:ext uri="{FF2B5EF4-FFF2-40B4-BE49-F238E27FC236}">
                <a16:creationId xmlns:a16="http://schemas.microsoft.com/office/drawing/2014/main" id="{9263E162-4DA7-D261-843D-9592A72D014A}"/>
              </a:ext>
            </a:extLst>
          </p:cNvPr>
          <p:cNvSpPr>
            <a:spLocks noGrp="1"/>
          </p:cNvSpPr>
          <p:nvPr>
            <p:ph type="title"/>
          </p:nvPr>
        </p:nvSpPr>
        <p:spPr>
          <a:xfrm>
            <a:off x="631224" y="5743106"/>
            <a:ext cx="4855175" cy="477407"/>
          </a:xfrm>
        </p:spPr>
        <p:txBody>
          <a:bodyPr>
            <a:normAutofit/>
          </a:bodyPr>
          <a:lstStyle/>
          <a:p>
            <a:pPr algn="ctr"/>
            <a:r>
              <a:rPr lang="en-GB" sz="1400" dirty="0">
                <a:latin typeface="Linkpen 17a Print" panose="03050602060000000000" pitchFamily="66" charset="77"/>
              </a:rPr>
              <a:t>1901 Map</a:t>
            </a:r>
          </a:p>
        </p:txBody>
      </p:sp>
      <p:sp>
        <p:nvSpPr>
          <p:cNvPr id="13" name="Title 1">
            <a:extLst>
              <a:ext uri="{FF2B5EF4-FFF2-40B4-BE49-F238E27FC236}">
                <a16:creationId xmlns:a16="http://schemas.microsoft.com/office/drawing/2014/main" id="{986F0347-0167-0752-2D9A-B294545E0631}"/>
              </a:ext>
            </a:extLst>
          </p:cNvPr>
          <p:cNvSpPr txBox="1">
            <a:spLocks/>
          </p:cNvSpPr>
          <p:nvPr/>
        </p:nvSpPr>
        <p:spPr>
          <a:xfrm>
            <a:off x="6096000" y="5743105"/>
            <a:ext cx="5583986" cy="4774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600" dirty="0">
                <a:latin typeface="Linkpen 17a Print" panose="03050602060000000000" pitchFamily="66" charset="77"/>
              </a:rPr>
              <a:t>1999 Photograph</a:t>
            </a:r>
          </a:p>
        </p:txBody>
      </p:sp>
      <p:grpSp>
        <p:nvGrpSpPr>
          <p:cNvPr id="3" name="Group 2" descr="A colour photo of a very large dark brick building with lots of windows in it.">
            <a:extLst>
              <a:ext uri="{FF2B5EF4-FFF2-40B4-BE49-F238E27FC236}">
                <a16:creationId xmlns:a16="http://schemas.microsoft.com/office/drawing/2014/main" id="{70FEF6EC-664E-6EB7-AABC-E2E4D1FB6EDB}"/>
              </a:ext>
            </a:extLst>
          </p:cNvPr>
          <p:cNvGrpSpPr/>
          <p:nvPr/>
        </p:nvGrpSpPr>
        <p:grpSpPr>
          <a:xfrm>
            <a:off x="6026425" y="1884749"/>
            <a:ext cx="5653561" cy="3714000"/>
            <a:chOff x="6026425" y="1884749"/>
            <a:chExt cx="5653561" cy="3714000"/>
          </a:xfrm>
        </p:grpSpPr>
        <p:pic>
          <p:nvPicPr>
            <p:cNvPr id="9" name="Picture 8" descr="A picture containing sky, outdoor&#10;&#10;Description automatically generated">
              <a:extLst>
                <a:ext uri="{FF2B5EF4-FFF2-40B4-BE49-F238E27FC236}">
                  <a16:creationId xmlns:a16="http://schemas.microsoft.com/office/drawing/2014/main" id="{FC73CB4B-17AB-64E1-0B7E-496C99592551}"/>
                </a:ext>
              </a:extLst>
            </p:cNvPr>
            <p:cNvPicPr>
              <a:picLocks noChangeAspect="1"/>
            </p:cNvPicPr>
            <p:nvPr/>
          </p:nvPicPr>
          <p:blipFill>
            <a:blip r:embed="rId4"/>
            <a:stretch>
              <a:fillRect/>
            </a:stretch>
          </p:blipFill>
          <p:spPr>
            <a:xfrm>
              <a:off x="6096000" y="1884749"/>
              <a:ext cx="5583986" cy="3714000"/>
            </a:xfrm>
            <a:prstGeom prst="rect">
              <a:avLst/>
            </a:prstGeom>
            <a:ln w="19050">
              <a:solidFill>
                <a:schemeClr val="tx1"/>
              </a:solidFill>
            </a:ln>
          </p:spPr>
        </p:pic>
        <p:sp>
          <p:nvSpPr>
            <p:cNvPr id="2" name="TextBox 1">
              <a:extLst>
                <a:ext uri="{FF2B5EF4-FFF2-40B4-BE49-F238E27FC236}">
                  <a16:creationId xmlns:a16="http://schemas.microsoft.com/office/drawing/2014/main" id="{2791B886-A44B-7CCA-8C47-3C54DC85E8BF}"/>
                </a:ext>
              </a:extLst>
            </p:cNvPr>
            <p:cNvSpPr txBox="1"/>
            <p:nvPr/>
          </p:nvSpPr>
          <p:spPr>
            <a:xfrm>
              <a:off x="6026425" y="5337139"/>
              <a:ext cx="2812774" cy="261610"/>
            </a:xfrm>
            <a:prstGeom prst="rect">
              <a:avLst/>
            </a:prstGeom>
            <a:noFill/>
          </p:spPr>
          <p:txBody>
            <a:bodyPr wrap="square" rtlCol="0">
              <a:spAutoFit/>
            </a:bodyPr>
            <a:lstStyle/>
            <a:p>
              <a:r>
                <a:rPr lang="en-GB" sz="1100" b="0" i="0" dirty="0">
                  <a:solidFill>
                    <a:schemeClr val="bg1"/>
                  </a:solidFill>
                  <a:effectLst/>
                  <a:latin typeface="Nunito" panose="02000503000000000000" pitchFamily="2" charset="77"/>
                </a:rPr>
                <a:t>©Historic England Archive</a:t>
              </a:r>
              <a:endParaRPr lang="en-US" sz="1100" dirty="0">
                <a:solidFill>
                  <a:schemeClr val="bg1"/>
                </a:solidFill>
                <a:latin typeface="Nunito" panose="02000503000000000000" pitchFamily="2" charset="77"/>
              </a:endParaRPr>
            </a:p>
          </p:txBody>
        </p:sp>
      </p:grpSp>
      <p:pic>
        <p:nvPicPr>
          <p:cNvPr id="7" name="Picture 6" descr="Black and white map showing the layout of Luton Workhouse">
            <a:extLst>
              <a:ext uri="{FF2B5EF4-FFF2-40B4-BE49-F238E27FC236}">
                <a16:creationId xmlns:a16="http://schemas.microsoft.com/office/drawing/2014/main" id="{086AD5AF-A29C-0406-AA8B-743495AE1803}"/>
              </a:ext>
            </a:extLst>
          </p:cNvPr>
          <p:cNvPicPr>
            <a:picLocks noChangeAspect="1"/>
          </p:cNvPicPr>
          <p:nvPr/>
        </p:nvPicPr>
        <p:blipFill>
          <a:blip r:embed="rId5"/>
          <a:stretch>
            <a:fillRect/>
          </a:stretch>
        </p:blipFill>
        <p:spPr>
          <a:xfrm>
            <a:off x="504825" y="1853184"/>
            <a:ext cx="5479927" cy="3777496"/>
          </a:xfrm>
          <a:prstGeom prst="rect">
            <a:avLst/>
          </a:prstGeom>
        </p:spPr>
      </p:pic>
    </p:spTree>
    <p:extLst>
      <p:ext uri="{BB962C8B-B14F-4D97-AF65-F5344CB8AC3E}">
        <p14:creationId xmlns:p14="http://schemas.microsoft.com/office/powerpoint/2010/main" val="4258094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7E8F2C0-5620-5E4B-E602-7F8668D8915A}"/>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 y="1442"/>
            <a:ext cx="12191997" cy="6856558"/>
          </a:xfrm>
          <a:prstGeom prst="rect">
            <a:avLst/>
          </a:prstGeom>
        </p:spPr>
      </p:pic>
      <p:sp>
        <p:nvSpPr>
          <p:cNvPr id="6" name="Title 1">
            <a:extLst>
              <a:ext uri="{FF2B5EF4-FFF2-40B4-BE49-F238E27FC236}">
                <a16:creationId xmlns:a16="http://schemas.microsoft.com/office/drawing/2014/main" id="{792B8FAD-F479-DCD8-E9A7-EA90B0550672}"/>
              </a:ext>
            </a:extLst>
          </p:cNvPr>
          <p:cNvSpPr txBox="1">
            <a:spLocks noGrp="1"/>
          </p:cNvSpPr>
          <p:nvPr>
            <p:ph type="title" idx="4294967295"/>
          </p:nvPr>
        </p:nvSpPr>
        <p:spPr>
          <a:xfrm>
            <a:off x="494269" y="397414"/>
            <a:ext cx="11207284" cy="739405"/>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GB" sz="4800" b="0" i="0" u="none" strike="noStrike" kern="1200" cap="none" spc="0" normalizeH="0" baseline="0" noProof="0" dirty="0">
                <a:ln w="12700">
                  <a:noFill/>
                </a:ln>
                <a:solidFill>
                  <a:schemeClr val="tx1"/>
                </a:solidFill>
                <a:effectLst/>
                <a:uLnTx/>
                <a:uFillTx/>
                <a:latin typeface="Superclarendon Rg" panose="02060605060000020003" pitchFamily="18" charset="77"/>
                <a:ea typeface="+mj-ea"/>
                <a:cs typeface="+mj-cs"/>
              </a:rPr>
              <a:t>Vauxhall</a:t>
            </a:r>
          </a:p>
        </p:txBody>
      </p:sp>
      <p:pic>
        <p:nvPicPr>
          <p:cNvPr id="8" name="Picture 7" descr="A black and white photo of a very old, open-sided, motor car.">
            <a:extLst>
              <a:ext uri="{FF2B5EF4-FFF2-40B4-BE49-F238E27FC236}">
                <a16:creationId xmlns:a16="http://schemas.microsoft.com/office/drawing/2014/main" id="{7D42BDE4-D60B-A973-CD44-76970D1C6AF1}"/>
              </a:ext>
            </a:extLst>
          </p:cNvPr>
          <p:cNvPicPr>
            <a:picLocks noChangeAspect="1"/>
          </p:cNvPicPr>
          <p:nvPr/>
        </p:nvPicPr>
        <p:blipFill>
          <a:blip r:embed="rId3"/>
          <a:stretch>
            <a:fillRect/>
          </a:stretch>
        </p:blipFill>
        <p:spPr>
          <a:xfrm>
            <a:off x="534817" y="1453228"/>
            <a:ext cx="6026619" cy="4311535"/>
          </a:xfrm>
          <a:prstGeom prst="rect">
            <a:avLst/>
          </a:prstGeom>
          <a:ln w="19050">
            <a:solidFill>
              <a:schemeClr val="tx1"/>
            </a:solidFill>
          </a:ln>
        </p:spPr>
      </p:pic>
      <p:sp>
        <p:nvSpPr>
          <p:cNvPr id="7" name="Content Placeholder 2">
            <a:extLst>
              <a:ext uri="{FF2B5EF4-FFF2-40B4-BE49-F238E27FC236}">
                <a16:creationId xmlns:a16="http://schemas.microsoft.com/office/drawing/2014/main" id="{44B08576-9D68-4F2C-382E-4F856BD2DCA2}"/>
              </a:ext>
            </a:extLst>
          </p:cNvPr>
          <p:cNvSpPr>
            <a:spLocks noGrp="1"/>
          </p:cNvSpPr>
          <p:nvPr>
            <p:ph idx="1"/>
          </p:nvPr>
        </p:nvSpPr>
        <p:spPr>
          <a:xfrm>
            <a:off x="6709718" y="1396592"/>
            <a:ext cx="5115697" cy="4262528"/>
          </a:xfrm>
        </p:spPr>
        <p:txBody>
          <a:bodyPr vert="horz" lIns="91440" tIns="45720" rIns="91440" bIns="45720" rtlCol="0" anchor="t">
            <a:noAutofit/>
          </a:bodyPr>
          <a:lstStyle/>
          <a:p>
            <a:pPr marL="0" indent="0">
              <a:lnSpc>
                <a:spcPct val="150000"/>
              </a:lnSpc>
              <a:buNone/>
            </a:pPr>
            <a:r>
              <a:rPr lang="en-GB" sz="1600" dirty="0">
                <a:latin typeface="Linkpen 17a Print" panose="03050602060000000000" pitchFamily="66" charset="77"/>
              </a:rPr>
              <a:t>Towards the very end of the golden era of the industrial revolution (around 1905), Vauxhall Motors Ltd arrived in the city of Luton.</a:t>
            </a:r>
          </a:p>
          <a:p>
            <a:pPr marL="0" indent="0">
              <a:lnSpc>
                <a:spcPct val="150000"/>
              </a:lnSpc>
              <a:buNone/>
            </a:pPr>
            <a:r>
              <a:rPr lang="en-GB" sz="1600" dirty="0">
                <a:latin typeface="Linkpen 17a Print" panose="03050602060000000000" pitchFamily="66" charset="77"/>
              </a:rPr>
              <a:t>This created hundreds of jobs and meant people could support their families.</a:t>
            </a:r>
          </a:p>
          <a:p>
            <a:pPr marL="0" indent="0">
              <a:lnSpc>
                <a:spcPct val="150000"/>
              </a:lnSpc>
              <a:buNone/>
            </a:pPr>
            <a:r>
              <a:rPr lang="en-GB" sz="1600" dirty="0">
                <a:latin typeface="Linkpen 17a Print"/>
              </a:rPr>
              <a:t>Their cars were also incredibly popular allowing the company to become hugely successful - this brought lots of extra income into the city, helping it to further grow and develop.</a:t>
            </a:r>
          </a:p>
          <a:p>
            <a:pPr marL="0" indent="0">
              <a:lnSpc>
                <a:spcPct val="150000"/>
              </a:lnSpc>
              <a:buNone/>
            </a:pPr>
            <a:endParaRPr lang="en-GB" sz="1600" dirty="0">
              <a:latin typeface="Linkpen 17a Print" panose="03050602060000000000" pitchFamily="66" charset="77"/>
            </a:endParaRPr>
          </a:p>
        </p:txBody>
      </p:sp>
      <p:pic>
        <p:nvPicPr>
          <p:cNvPr id="5" name="Picture 4">
            <a:extLst>
              <a:ext uri="{FF2B5EF4-FFF2-40B4-BE49-F238E27FC236}">
                <a16:creationId xmlns:a16="http://schemas.microsoft.com/office/drawing/2014/main" id="{AD169EDA-CE4A-AEE0-AFC8-9A0D8815CEF3}"/>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5511078"/>
            <a:ext cx="1379834" cy="1296737"/>
          </a:xfrm>
          <a:prstGeom prst="rect">
            <a:avLst/>
          </a:prstGeom>
        </p:spPr>
      </p:pic>
    </p:spTree>
    <p:extLst>
      <p:ext uri="{BB962C8B-B14F-4D97-AF65-F5344CB8AC3E}">
        <p14:creationId xmlns:p14="http://schemas.microsoft.com/office/powerpoint/2010/main" val="1637932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7">
                                            <p:txEl>
                                              <p:pRg st="0" end="0"/>
                                            </p:txEl>
                                          </p:spTgt>
                                        </p:tgtEl>
                                        <p:attrNameLst>
                                          <p:attrName>style.visibility</p:attrName>
                                        </p:attrNameLst>
                                      </p:cBhvr>
                                      <p:to>
                                        <p:strVal val="visible"/>
                                      </p:to>
                                    </p:set>
                                    <p:animEffect transition="in" filter="fade">
                                      <p:cBhvr>
                                        <p:cTn id="16" dur="500"/>
                                        <p:tgtEl>
                                          <p:spTgt spid="7">
                                            <p:txEl>
                                              <p:pRg st="0" end="0"/>
                                            </p:txEl>
                                          </p:spTgt>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7">
                                            <p:txEl>
                                              <p:pRg st="1" end="1"/>
                                            </p:txEl>
                                          </p:spTgt>
                                        </p:tgtEl>
                                        <p:attrNameLst>
                                          <p:attrName>style.visibility</p:attrName>
                                        </p:attrNameLst>
                                      </p:cBhvr>
                                      <p:to>
                                        <p:strVal val="visible"/>
                                      </p:to>
                                    </p:set>
                                    <p:animEffect transition="in" filter="fade">
                                      <p:cBhvr>
                                        <p:cTn id="20" dur="500"/>
                                        <p:tgtEl>
                                          <p:spTgt spid="7">
                                            <p:txEl>
                                              <p:pRg st="1" end="1"/>
                                            </p:txEl>
                                          </p:spTgt>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7">
                                            <p:txEl>
                                              <p:pRg st="2" end="2"/>
                                            </p:txEl>
                                          </p:spTgt>
                                        </p:tgtEl>
                                        <p:attrNameLst>
                                          <p:attrName>style.visibility</p:attrName>
                                        </p:attrNameLst>
                                      </p:cBhvr>
                                      <p:to>
                                        <p:strVal val="visible"/>
                                      </p:to>
                                    </p:set>
                                    <p:animEffect transition="in" filter="fade">
                                      <p:cBhvr>
                                        <p:cTn id="24"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lack and white photo of lots of men in suits standing around 3 old fashioned cars in front of a brick building.">
            <a:extLst>
              <a:ext uri="{FF2B5EF4-FFF2-40B4-BE49-F238E27FC236}">
                <a16:creationId xmlns:a16="http://schemas.microsoft.com/office/drawing/2014/main" id="{B35F4A5E-469B-746C-14CE-0A3B685DFE82}"/>
              </a:ext>
            </a:extLst>
          </p:cNvPr>
          <p:cNvPicPr>
            <a:picLocks noChangeAspect="1"/>
          </p:cNvPicPr>
          <p:nvPr/>
        </p:nvPicPr>
        <p:blipFill>
          <a:blip r:embed="rId2"/>
          <a:srcRect/>
          <a:stretch/>
        </p:blipFill>
        <p:spPr>
          <a:xfrm>
            <a:off x="0" y="720"/>
            <a:ext cx="12192000" cy="6856559"/>
          </a:xfrm>
          <a:prstGeom prst="rect">
            <a:avLst/>
          </a:prstGeom>
        </p:spPr>
      </p:pic>
      <p:sp>
        <p:nvSpPr>
          <p:cNvPr id="6" name="Title 5">
            <a:extLst>
              <a:ext uri="{FF2B5EF4-FFF2-40B4-BE49-F238E27FC236}">
                <a16:creationId xmlns:a16="http://schemas.microsoft.com/office/drawing/2014/main" id="{B185428E-B1FC-F89B-34EE-2D57CE632885}"/>
              </a:ext>
            </a:extLst>
          </p:cNvPr>
          <p:cNvSpPr txBox="1">
            <a:spLocks noGrp="1"/>
          </p:cNvSpPr>
          <p:nvPr>
            <p:ph type="title" idx="4294967295"/>
          </p:nvPr>
        </p:nvSpPr>
        <p:spPr>
          <a:xfrm>
            <a:off x="294502" y="481912"/>
            <a:ext cx="11602995" cy="40011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chemeClr val="tx1"/>
                </a:solidFill>
                <a:effectLst/>
                <a:uLnTx/>
                <a:uFillTx/>
                <a:latin typeface="Linkpen 17a Print" panose="03050602060000000000" pitchFamily="66" charset="77"/>
                <a:ea typeface="+mn-ea"/>
                <a:cs typeface="+mn-cs"/>
              </a:rPr>
              <a:t>Staff photo celebrating the first three cars to be built in Luton.</a:t>
            </a:r>
            <a:endParaRPr kumimoji="0" lang="en-US" sz="2000" b="0" i="0" u="none" strike="noStrike" kern="1200" cap="none" spc="0" normalizeH="0" baseline="0" noProof="0" dirty="0">
              <a:ln>
                <a:noFill/>
              </a:ln>
              <a:solidFill>
                <a:schemeClr val="tx1"/>
              </a:solidFill>
              <a:effectLst/>
              <a:uLnTx/>
              <a:uFillTx/>
              <a:latin typeface="Linkpen 17a Print" panose="03050602060000000000" pitchFamily="66" charset="77"/>
              <a:ea typeface="+mn-ea"/>
              <a:cs typeface="+mn-cs"/>
            </a:endParaRPr>
          </a:p>
        </p:txBody>
      </p:sp>
    </p:spTree>
    <p:extLst>
      <p:ext uri="{BB962C8B-B14F-4D97-AF65-F5344CB8AC3E}">
        <p14:creationId xmlns:p14="http://schemas.microsoft.com/office/powerpoint/2010/main" val="2147073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bb952b06-3268-4e55-b0fe-9eb49669fc08" xsi:nil="true"/>
    <lcf76f155ced4ddcb4097134ff3c332f xmlns="408036ea-1b9e-4437-8296-2e19a6775779">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77A466D0F0B014199F17874A9089BD2" ma:contentTypeVersion="16" ma:contentTypeDescription="Create a new document." ma:contentTypeScope="" ma:versionID="880b6d2babd561a8d5d67cb13094e797">
  <xsd:schema xmlns:xsd="http://www.w3.org/2001/XMLSchema" xmlns:xs="http://www.w3.org/2001/XMLSchema" xmlns:p="http://schemas.microsoft.com/office/2006/metadata/properties" xmlns:ns2="408036ea-1b9e-4437-8296-2e19a6775779" xmlns:ns3="07b4d3a2-3fa1-401f-bd62-629c5e67585e" xmlns:ns4="bb952b06-3268-4e55-b0fe-9eb49669fc08" targetNamespace="http://schemas.microsoft.com/office/2006/metadata/properties" ma:root="true" ma:fieldsID="c42500fa79a45c8ad3ddad5b2315fdd8" ns2:_="" ns3:_="" ns4:_="">
    <xsd:import namespace="408036ea-1b9e-4437-8296-2e19a6775779"/>
    <xsd:import namespace="07b4d3a2-3fa1-401f-bd62-629c5e67585e"/>
    <xsd:import namespace="bb952b06-3268-4e55-b0fe-9eb49669fc0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8036ea-1b9e-4437-8296-2e19a677577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Length (seconds)"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9af4335e-c6cf-4429-aa3a-f62cbecd1b58"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7b4d3a2-3fa1-401f-bd62-629c5e67585e"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b952b06-3268-4e55-b0fe-9eb49669fc08"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dcb3f3a3-df16-4a80-a814-479147323afc}" ma:internalName="TaxCatchAll" ma:showField="CatchAllData" ma:web="07b4d3a2-3fa1-401f-bd62-629c5e67585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0C788F4-F5BA-4596-B7E2-F65B5FB463FE}">
  <ds:schemaRefs>
    <ds:schemaRef ds:uri="http://purl.org/dc/dcmitype/"/>
    <ds:schemaRef ds:uri="07b4d3a2-3fa1-401f-bd62-629c5e67585e"/>
    <ds:schemaRef ds:uri="http://purl.org/dc/terms/"/>
    <ds:schemaRef ds:uri="http://www.w3.org/XML/1998/namespace"/>
    <ds:schemaRef ds:uri="408036ea-1b9e-4437-8296-2e19a6775779"/>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bb952b06-3268-4e55-b0fe-9eb49669fc08"/>
    <ds:schemaRef ds:uri="http://schemas.microsoft.com/office/2006/metadata/properties"/>
  </ds:schemaRefs>
</ds:datastoreItem>
</file>

<file path=customXml/itemProps2.xml><?xml version="1.0" encoding="utf-8"?>
<ds:datastoreItem xmlns:ds="http://schemas.openxmlformats.org/officeDocument/2006/customXml" ds:itemID="{6F8B8EC7-41D6-4D3E-B5D6-95FC7DFB6D2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8036ea-1b9e-4437-8296-2e19a6775779"/>
    <ds:schemaRef ds:uri="07b4d3a2-3fa1-401f-bd62-629c5e67585e"/>
    <ds:schemaRef ds:uri="bb952b06-3268-4e55-b0fe-9eb49669fc0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FECF85F-73AC-49A6-B70E-68176A21935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325</TotalTime>
  <Words>654</Words>
  <Application>Microsoft Office PowerPoint</Application>
  <PresentationFormat>Widescreen</PresentationFormat>
  <Paragraphs>39</Paragraphs>
  <Slides>10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Calibri</vt:lpstr>
      <vt:lpstr>Linkpen 17a Print</vt:lpstr>
      <vt:lpstr>Calibri Light</vt:lpstr>
      <vt:lpstr>Nunito</vt:lpstr>
      <vt:lpstr>Superclarendon Rg</vt:lpstr>
      <vt:lpstr>Arial</vt:lpstr>
      <vt:lpstr>Office Theme</vt:lpstr>
      <vt:lpstr>Luton during the Industrial Revolution. A time for change.</vt:lpstr>
      <vt:lpstr>What was the Industrial Revolution?</vt:lpstr>
      <vt:lpstr>How it began in Luton </vt:lpstr>
      <vt:lpstr>How it began in Luton </vt:lpstr>
      <vt:lpstr>Other Industries</vt:lpstr>
      <vt:lpstr>Workhouse</vt:lpstr>
      <vt:lpstr>1901 Map</vt:lpstr>
      <vt:lpstr>Vauxhall</vt:lpstr>
      <vt:lpstr>Staff photo celebrating the first three cars to be built in Luton.</vt:lpstr>
      <vt:lpstr>War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Michael Mountford</dc:creator>
  <cp:lastModifiedBy>McHarg, Catherine</cp:lastModifiedBy>
  <cp:revision>30</cp:revision>
  <dcterms:created xsi:type="dcterms:W3CDTF">2023-03-21T12:18:53Z</dcterms:created>
  <dcterms:modified xsi:type="dcterms:W3CDTF">2023-04-18T07:31:08Z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0x010100577A466D0F0B014199F17874A9089BD2</vt:lpwstr>
  </property>
  <property fmtid="{D5CDD505-2E9C-101B-9397-08002B2CF9AE}" pid="3" name="MediaServiceImageTags">
    <vt:lpwstr/>
  </property>
</Properties>
</file>