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tags/tag39.xml" ContentType="application/vnd.openxmlformats-officedocument.presentationml.tags+xml"/>
  <Override PartName="/ppt/notesSlides/notesSlide38.xml" ContentType="application/vnd.openxmlformats-officedocument.presentationml.notesSlide+xml"/>
  <Override PartName="/ppt/tags/tag40.xml" ContentType="application/vnd.openxmlformats-officedocument.presentationml.tags+xml"/>
  <Override PartName="/ppt/notesSlides/notesSlide39.xml" ContentType="application/vnd.openxmlformats-officedocument.presentationml.notesSlide+xml"/>
  <Override PartName="/ppt/tags/tag41.xml" ContentType="application/vnd.openxmlformats-officedocument.presentationml.tags+xml"/>
  <Override PartName="/ppt/notesSlides/notesSlide40.xml" ContentType="application/vnd.openxmlformats-officedocument.presentationml.notesSlide+xml"/>
  <Override PartName="/ppt/tags/tag42.xml" ContentType="application/vnd.openxmlformats-officedocument.presentationml.tags+xml"/>
  <Override PartName="/ppt/notesSlides/notesSlide41.xml" ContentType="application/vnd.openxmlformats-officedocument.presentationml.notesSlide+xml"/>
  <Override PartName="/ppt/tags/tag43.xml" ContentType="application/vnd.openxmlformats-officedocument.presentationml.tags+xml"/>
  <Override PartName="/ppt/notesSlides/notesSlide42.xml" ContentType="application/vnd.openxmlformats-officedocument.presentationml.notesSlide+xml"/>
  <Override PartName="/ppt/tags/tag44.xml" ContentType="application/vnd.openxmlformats-officedocument.presentationml.tags+xml"/>
  <Override PartName="/ppt/notesSlides/notesSlide43.xml" ContentType="application/vnd.openxmlformats-officedocument.presentationml.notesSlide+xml"/>
  <Override PartName="/ppt/tags/tag45.xml" ContentType="application/vnd.openxmlformats-officedocument.presentationml.tags+xml"/>
  <Override PartName="/ppt/notesSlides/notesSlide44.xml" ContentType="application/vnd.openxmlformats-officedocument.presentationml.notesSlide+xml"/>
  <Override PartName="/ppt/tags/tag46.xml" ContentType="application/vnd.openxmlformats-officedocument.presentationml.tags+xml"/>
  <Override PartName="/ppt/notesSlides/notesSlide45.xml" ContentType="application/vnd.openxmlformats-officedocument.presentationml.notesSlide+xml"/>
  <Override PartName="/ppt/tags/tag47.xml" ContentType="application/vnd.openxmlformats-officedocument.presentationml.tags+xml"/>
  <Override PartName="/ppt/notesSlides/notesSlide46.xml" ContentType="application/vnd.openxmlformats-officedocument.presentationml.notesSlide+xml"/>
  <Override PartName="/ppt/tags/tag48.xml" ContentType="application/vnd.openxmlformats-officedocument.presentationml.tags+xml"/>
  <Override PartName="/ppt/notesSlides/notesSlide47.xml" ContentType="application/vnd.openxmlformats-officedocument.presentationml.notesSlide+xml"/>
  <Override PartName="/ppt/tags/tag49.xml" ContentType="application/vnd.openxmlformats-officedocument.presentationml.tags+xml"/>
  <Override PartName="/ppt/notesSlides/notesSlide48.xml" ContentType="application/vnd.openxmlformats-officedocument.presentationml.notesSlide+xml"/>
  <Override PartName="/ppt/tags/tag50.xml" ContentType="application/vnd.openxmlformats-officedocument.presentationml.tags+xml"/>
  <Override PartName="/ppt/notesSlides/notesSlide49.xml" ContentType="application/vnd.openxmlformats-officedocument.presentationml.notesSlide+xml"/>
  <Override PartName="/ppt/tags/tag51.xml" ContentType="application/vnd.openxmlformats-officedocument.presentationml.tags+xml"/>
  <Override PartName="/ppt/notesSlides/notesSlide50.xml" ContentType="application/vnd.openxmlformats-officedocument.presentationml.notesSlide+xml"/>
  <Override PartName="/ppt/tags/tag52.xml" ContentType="application/vnd.openxmlformats-officedocument.presentationml.tags+xml"/>
  <Override PartName="/ppt/notesSlides/notesSlide51.xml" ContentType="application/vnd.openxmlformats-officedocument.presentationml.notesSlide+xml"/>
  <Override PartName="/ppt/tags/tag53.xml" ContentType="application/vnd.openxmlformats-officedocument.presentationml.tags+xml"/>
  <Override PartName="/ppt/notesSlides/notesSlide52.xml" ContentType="application/vnd.openxmlformats-officedocument.presentationml.notesSlide+xml"/>
  <Override PartName="/ppt/tags/tag54.xml" ContentType="application/vnd.openxmlformats-officedocument.presentationml.tags+xml"/>
  <Override PartName="/ppt/notesSlides/notesSlide53.xml" ContentType="application/vnd.openxmlformats-officedocument.presentationml.notesSlide+xml"/>
  <Override PartName="/ppt/tags/tag55.xml" ContentType="application/vnd.openxmlformats-officedocument.presentationml.tags+xml"/>
  <Override PartName="/ppt/notesSlides/notesSlide54.xml" ContentType="application/vnd.openxmlformats-officedocument.presentationml.notesSlide+xml"/>
  <Override PartName="/ppt/tags/tag56.xml" ContentType="application/vnd.openxmlformats-officedocument.presentationml.tags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393" r:id="rId2"/>
    <p:sldId id="394" r:id="rId3"/>
    <p:sldId id="395" r:id="rId4"/>
    <p:sldId id="390" r:id="rId5"/>
    <p:sldId id="354" r:id="rId6"/>
    <p:sldId id="355" r:id="rId7"/>
    <p:sldId id="356" r:id="rId8"/>
    <p:sldId id="357" r:id="rId9"/>
    <p:sldId id="358" r:id="rId10"/>
    <p:sldId id="396" r:id="rId11"/>
    <p:sldId id="403" r:id="rId12"/>
    <p:sldId id="404" r:id="rId13"/>
    <p:sldId id="397" r:id="rId14"/>
    <p:sldId id="359" r:id="rId15"/>
    <p:sldId id="360" r:id="rId16"/>
    <p:sldId id="361" r:id="rId17"/>
    <p:sldId id="362" r:id="rId18"/>
    <p:sldId id="363" r:id="rId19"/>
    <p:sldId id="364" r:id="rId20"/>
    <p:sldId id="365" r:id="rId21"/>
    <p:sldId id="405" r:id="rId22"/>
    <p:sldId id="406" r:id="rId23"/>
    <p:sldId id="407" r:id="rId24"/>
    <p:sldId id="398" r:id="rId25"/>
    <p:sldId id="366" r:id="rId26"/>
    <p:sldId id="367" r:id="rId27"/>
    <p:sldId id="368" r:id="rId28"/>
    <p:sldId id="370" r:id="rId29"/>
    <p:sldId id="369" r:id="rId30"/>
    <p:sldId id="399" r:id="rId31"/>
    <p:sldId id="371" r:id="rId32"/>
    <p:sldId id="372" r:id="rId33"/>
    <p:sldId id="373" r:id="rId34"/>
    <p:sldId id="374" r:id="rId35"/>
    <p:sldId id="375" r:id="rId36"/>
    <p:sldId id="400" r:id="rId37"/>
    <p:sldId id="376" r:id="rId38"/>
    <p:sldId id="377" r:id="rId39"/>
    <p:sldId id="380" r:id="rId40"/>
    <p:sldId id="378" r:id="rId41"/>
    <p:sldId id="379" r:id="rId42"/>
    <p:sldId id="381" r:id="rId43"/>
    <p:sldId id="401" r:id="rId44"/>
    <p:sldId id="382" r:id="rId45"/>
    <p:sldId id="383" r:id="rId46"/>
    <p:sldId id="402" r:id="rId47"/>
    <p:sldId id="385" r:id="rId48"/>
    <p:sldId id="384" r:id="rId49"/>
    <p:sldId id="386" r:id="rId50"/>
    <p:sldId id="387" r:id="rId51"/>
    <p:sldId id="388" r:id="rId52"/>
    <p:sldId id="389" r:id="rId53"/>
    <p:sldId id="392" r:id="rId54"/>
    <p:sldId id="408" r:id="rId55"/>
    <p:sldId id="410" r:id="rId56"/>
  </p:sldIdLst>
  <p:sldSz cx="9144000" cy="6858000" type="screen4x3"/>
  <p:notesSz cx="7099300" cy="10234613"/>
  <p:custDataLst>
    <p:tags r:id="rId5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829" autoAdjust="0"/>
  </p:normalViewPr>
  <p:slideViewPr>
    <p:cSldViewPr>
      <p:cViewPr>
        <p:scale>
          <a:sx n="70" d="100"/>
          <a:sy n="70" d="100"/>
        </p:scale>
        <p:origin x="-2814" y="-9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1" tIns="49521" rIns="99041" bIns="49521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3" y="0"/>
            <a:ext cx="3076363" cy="511731"/>
          </a:xfrm>
          <a:prstGeom prst="rect">
            <a:avLst/>
          </a:prstGeom>
        </p:spPr>
        <p:txBody>
          <a:bodyPr vert="horz" lIns="99041" tIns="49521" rIns="99041" bIns="49521" rtlCol="0"/>
          <a:lstStyle>
            <a:lvl1pPr algn="r">
              <a:defRPr sz="1300"/>
            </a:lvl1pPr>
          </a:lstStyle>
          <a:p>
            <a:fld id="{D1F4D5FC-7DE9-4038-909B-4C82B370B5C1}" type="datetimeFigureOut">
              <a:rPr lang="en-GB" smtClean="0"/>
              <a:t>12/04/2021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1" tIns="49521" rIns="99041" bIns="49521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3" y="9721106"/>
            <a:ext cx="3076363" cy="511731"/>
          </a:xfrm>
          <a:prstGeom prst="rect">
            <a:avLst/>
          </a:prstGeom>
        </p:spPr>
        <p:txBody>
          <a:bodyPr vert="horz" lIns="99041" tIns="49521" rIns="99041" bIns="49521" rtlCol="0" anchor="b"/>
          <a:lstStyle>
            <a:lvl1pPr algn="r">
              <a:defRPr sz="1300"/>
            </a:lvl1pPr>
          </a:lstStyle>
          <a:p>
            <a:fld id="{811EA06C-9FB3-4739-943D-FF6F8C1A32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91403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1" tIns="49521" rIns="99041" bIns="49521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3" y="0"/>
            <a:ext cx="3076363" cy="511731"/>
          </a:xfrm>
          <a:prstGeom prst="rect">
            <a:avLst/>
          </a:prstGeom>
        </p:spPr>
        <p:txBody>
          <a:bodyPr vert="horz" lIns="99041" tIns="49521" rIns="99041" bIns="49521" rtlCol="0"/>
          <a:lstStyle>
            <a:lvl1pPr algn="r">
              <a:defRPr sz="1300"/>
            </a:lvl1pPr>
          </a:lstStyle>
          <a:p>
            <a:fld id="{354BBEBF-EF97-4E17-9DFB-D9F8EE999835}" type="datetimeFigureOut">
              <a:rPr lang="en-GB" smtClean="0"/>
              <a:t>12/04/2021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1" tIns="49521" rIns="99041" bIns="49521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2"/>
            <a:ext cx="5679440" cy="4605576"/>
          </a:xfrm>
          <a:prstGeom prst="rect">
            <a:avLst/>
          </a:prstGeom>
        </p:spPr>
        <p:txBody>
          <a:bodyPr vert="horz" lIns="99041" tIns="49521" rIns="99041" bIns="4952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1" tIns="49521" rIns="99041" bIns="49521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3" y="9721106"/>
            <a:ext cx="3076363" cy="511731"/>
          </a:xfrm>
          <a:prstGeom prst="rect">
            <a:avLst/>
          </a:prstGeom>
        </p:spPr>
        <p:txBody>
          <a:bodyPr vert="horz" lIns="99041" tIns="49521" rIns="99041" bIns="49521" rtlCol="0" anchor="b"/>
          <a:lstStyle>
            <a:lvl1pPr algn="r">
              <a:defRPr sz="1300"/>
            </a:lvl1pPr>
          </a:lstStyle>
          <a:p>
            <a:fld id="{10E10AE2-CA47-4D09-A977-B01BFE9AD6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908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cengland.org.uk/images-books/photos/item/BL00866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4EFA1-EFF3-4344-8A32-8C93D788023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0637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4EFA1-EFF3-4344-8A32-8C93D788023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0637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4EFA1-EFF3-4344-8A32-8C93D788023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0637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4EFA1-EFF3-4344-8A32-8C93D788023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0637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4EFA1-EFF3-4344-8A32-8C93D788023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0637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9"/>
          <p:cNvSpPr txBox="1"/>
          <p:nvPr/>
        </p:nvSpPr>
        <p:spPr>
          <a:xfrm>
            <a:off x="4017700" y="9722022"/>
            <a:ext cx="3062294" cy="4924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algn="r" defTabSz="868288" hangingPunct="0">
              <a:lnSpc>
                <a:spcPct val="95000"/>
              </a:lnSpc>
              <a:tabLst>
                <a:tab pos="0" algn="l"/>
                <a:tab pos="426278" algn="l"/>
                <a:tab pos="852902" algn="l"/>
                <a:tab pos="1279528" algn="l"/>
                <a:tab pos="1706152" algn="l"/>
                <a:tab pos="2132776" algn="l"/>
                <a:tab pos="2559402" algn="l"/>
                <a:tab pos="2986026" algn="l"/>
                <a:tab pos="3412642" algn="l"/>
                <a:tab pos="3839267" algn="l"/>
                <a:tab pos="4265892" algn="l"/>
                <a:tab pos="4692517" algn="l"/>
                <a:tab pos="5119142" algn="l"/>
                <a:tab pos="5545766" algn="l"/>
                <a:tab pos="5972393" algn="l"/>
                <a:tab pos="6399018" algn="l"/>
                <a:tab pos="6825632" algn="l"/>
                <a:tab pos="7252258" algn="l"/>
                <a:tab pos="7678883" algn="l"/>
                <a:tab pos="8105508" algn="l"/>
                <a:tab pos="853213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4AEF9E9-455D-4F50-820A-8158686D5AD5}" type="slidenum">
              <a:rPr lang="en-GB" sz="130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icrosoft YaHei" pitchFamily="2"/>
              </a:rPr>
              <a:pPr algn="r" defTabSz="868288" hangingPunct="0">
                <a:lnSpc>
                  <a:spcPct val="95000"/>
                </a:lnSpc>
                <a:tabLst>
                  <a:tab pos="0" algn="l"/>
                  <a:tab pos="426278" algn="l"/>
                  <a:tab pos="852902" algn="l"/>
                  <a:tab pos="1279528" algn="l"/>
                  <a:tab pos="1706152" algn="l"/>
                  <a:tab pos="2132776" algn="l"/>
                  <a:tab pos="2559402" algn="l"/>
                  <a:tab pos="2986026" algn="l"/>
                  <a:tab pos="3412642" algn="l"/>
                  <a:tab pos="3839267" algn="l"/>
                  <a:tab pos="4265892" algn="l"/>
                  <a:tab pos="4692517" algn="l"/>
                  <a:tab pos="5119142" algn="l"/>
                  <a:tab pos="5545766" algn="l"/>
                  <a:tab pos="5972393" algn="l"/>
                  <a:tab pos="6399018" algn="l"/>
                  <a:tab pos="6825632" algn="l"/>
                  <a:tab pos="7252258" algn="l"/>
                  <a:tab pos="7678883" algn="l"/>
                  <a:tab pos="8105508" algn="l"/>
                  <a:tab pos="8532133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14</a:t>
            </a:fld>
            <a:endParaRPr lang="en-GB" sz="1300">
              <a:solidFill>
                <a:srgbClr val="000000"/>
              </a:solidFill>
              <a:latin typeface="Times New Roman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3775" y="777875"/>
            <a:ext cx="5094288" cy="3821113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09281" y="4861005"/>
            <a:ext cx="5663794" cy="4589112"/>
          </a:xfrm>
        </p:spPr>
        <p:txBody>
          <a:bodyPr anchor="ctr"/>
          <a:lstStyle/>
          <a:p>
            <a:pPr defTabSz="990405">
              <a:defRPr/>
            </a:pPr>
            <a:r>
              <a:rPr lang="en-GB" baseline="0" dirty="0" smtClean="0"/>
              <a:t>Images: © Historic England Archive  Ref:</a:t>
            </a:r>
            <a:r>
              <a:rPr lang="en-GB" sz="1300" dirty="0"/>
              <a:t>BL00866, Taken: 1875</a:t>
            </a:r>
          </a:p>
          <a:p>
            <a:pPr defTabSz="990405">
              <a:defRPr/>
            </a:pPr>
            <a:r>
              <a:rPr lang="en-GB" sz="1300" u="sng" dirty="0">
                <a:hlinkClick r:id="rId3"/>
              </a:rPr>
              <a:t>https://historicengland.org.uk/images-books/photos/item/BL00866</a:t>
            </a:r>
            <a:endParaRPr lang="en-GB" sz="1300" dirty="0"/>
          </a:p>
          <a:p>
            <a:pPr defTabSz="990405">
              <a:defRPr/>
            </a:pPr>
            <a:endParaRPr lang="en-GB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9"/>
          <p:cNvSpPr txBox="1"/>
          <p:nvPr/>
        </p:nvSpPr>
        <p:spPr>
          <a:xfrm>
            <a:off x="4017700" y="9722022"/>
            <a:ext cx="3062294" cy="4924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algn="r" defTabSz="868288" hangingPunct="0">
              <a:lnSpc>
                <a:spcPct val="95000"/>
              </a:lnSpc>
              <a:tabLst>
                <a:tab pos="0" algn="l"/>
                <a:tab pos="426278" algn="l"/>
                <a:tab pos="852902" algn="l"/>
                <a:tab pos="1279528" algn="l"/>
                <a:tab pos="1706152" algn="l"/>
                <a:tab pos="2132776" algn="l"/>
                <a:tab pos="2559402" algn="l"/>
                <a:tab pos="2986026" algn="l"/>
                <a:tab pos="3412642" algn="l"/>
                <a:tab pos="3839267" algn="l"/>
                <a:tab pos="4265892" algn="l"/>
                <a:tab pos="4692517" algn="l"/>
                <a:tab pos="5119142" algn="l"/>
                <a:tab pos="5545766" algn="l"/>
                <a:tab pos="5972393" algn="l"/>
                <a:tab pos="6399018" algn="l"/>
                <a:tab pos="6825632" algn="l"/>
                <a:tab pos="7252258" algn="l"/>
                <a:tab pos="7678883" algn="l"/>
                <a:tab pos="8105508" algn="l"/>
                <a:tab pos="853213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4AEF9E9-455D-4F50-820A-8158686D5AD5}" type="slidenum">
              <a:rPr lang="en-GB" sz="130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icrosoft YaHei" pitchFamily="2"/>
              </a:rPr>
              <a:pPr algn="r" defTabSz="868288" hangingPunct="0">
                <a:lnSpc>
                  <a:spcPct val="95000"/>
                </a:lnSpc>
                <a:tabLst>
                  <a:tab pos="0" algn="l"/>
                  <a:tab pos="426278" algn="l"/>
                  <a:tab pos="852902" algn="l"/>
                  <a:tab pos="1279528" algn="l"/>
                  <a:tab pos="1706152" algn="l"/>
                  <a:tab pos="2132776" algn="l"/>
                  <a:tab pos="2559402" algn="l"/>
                  <a:tab pos="2986026" algn="l"/>
                  <a:tab pos="3412642" algn="l"/>
                  <a:tab pos="3839267" algn="l"/>
                  <a:tab pos="4265892" algn="l"/>
                  <a:tab pos="4692517" algn="l"/>
                  <a:tab pos="5119142" algn="l"/>
                  <a:tab pos="5545766" algn="l"/>
                  <a:tab pos="5972393" algn="l"/>
                  <a:tab pos="6399018" algn="l"/>
                  <a:tab pos="6825632" algn="l"/>
                  <a:tab pos="7252258" algn="l"/>
                  <a:tab pos="7678883" algn="l"/>
                  <a:tab pos="8105508" algn="l"/>
                  <a:tab pos="8532133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15</a:t>
            </a:fld>
            <a:endParaRPr lang="en-GB" sz="1300">
              <a:solidFill>
                <a:srgbClr val="000000"/>
              </a:solidFill>
              <a:latin typeface="Times New Roman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3775" y="777875"/>
            <a:ext cx="5094288" cy="3821113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09281" y="4861005"/>
            <a:ext cx="5663794" cy="4589112"/>
          </a:xfrm>
        </p:spPr>
        <p:txBody>
          <a:bodyPr anchor="ctr"/>
          <a:lstStyle/>
          <a:p>
            <a:pPr defTabSz="990405">
              <a:defRPr/>
            </a:pPr>
            <a:endParaRPr lang="en-GB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9"/>
          <p:cNvSpPr txBox="1"/>
          <p:nvPr/>
        </p:nvSpPr>
        <p:spPr>
          <a:xfrm>
            <a:off x="4017700" y="9722022"/>
            <a:ext cx="3062294" cy="4924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algn="r" defTabSz="868288" hangingPunct="0">
              <a:lnSpc>
                <a:spcPct val="95000"/>
              </a:lnSpc>
              <a:tabLst>
                <a:tab pos="0" algn="l"/>
                <a:tab pos="426278" algn="l"/>
                <a:tab pos="852902" algn="l"/>
                <a:tab pos="1279528" algn="l"/>
                <a:tab pos="1706152" algn="l"/>
                <a:tab pos="2132776" algn="l"/>
                <a:tab pos="2559402" algn="l"/>
                <a:tab pos="2986026" algn="l"/>
                <a:tab pos="3412642" algn="l"/>
                <a:tab pos="3839267" algn="l"/>
                <a:tab pos="4265892" algn="l"/>
                <a:tab pos="4692517" algn="l"/>
                <a:tab pos="5119142" algn="l"/>
                <a:tab pos="5545766" algn="l"/>
                <a:tab pos="5972393" algn="l"/>
                <a:tab pos="6399018" algn="l"/>
                <a:tab pos="6825632" algn="l"/>
                <a:tab pos="7252258" algn="l"/>
                <a:tab pos="7678883" algn="l"/>
                <a:tab pos="8105508" algn="l"/>
                <a:tab pos="853213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4AEF9E9-455D-4F50-820A-8158686D5AD5}" type="slidenum">
              <a:rPr lang="en-GB" sz="130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icrosoft YaHei" pitchFamily="2"/>
              </a:rPr>
              <a:pPr algn="r" defTabSz="868288" hangingPunct="0">
                <a:lnSpc>
                  <a:spcPct val="95000"/>
                </a:lnSpc>
                <a:tabLst>
                  <a:tab pos="0" algn="l"/>
                  <a:tab pos="426278" algn="l"/>
                  <a:tab pos="852902" algn="l"/>
                  <a:tab pos="1279528" algn="l"/>
                  <a:tab pos="1706152" algn="l"/>
                  <a:tab pos="2132776" algn="l"/>
                  <a:tab pos="2559402" algn="l"/>
                  <a:tab pos="2986026" algn="l"/>
                  <a:tab pos="3412642" algn="l"/>
                  <a:tab pos="3839267" algn="l"/>
                  <a:tab pos="4265892" algn="l"/>
                  <a:tab pos="4692517" algn="l"/>
                  <a:tab pos="5119142" algn="l"/>
                  <a:tab pos="5545766" algn="l"/>
                  <a:tab pos="5972393" algn="l"/>
                  <a:tab pos="6399018" algn="l"/>
                  <a:tab pos="6825632" algn="l"/>
                  <a:tab pos="7252258" algn="l"/>
                  <a:tab pos="7678883" algn="l"/>
                  <a:tab pos="8105508" algn="l"/>
                  <a:tab pos="8532133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16</a:t>
            </a:fld>
            <a:endParaRPr lang="en-GB" sz="1300">
              <a:solidFill>
                <a:srgbClr val="000000"/>
              </a:solidFill>
              <a:latin typeface="Times New Roman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3775" y="777875"/>
            <a:ext cx="5094288" cy="3821113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09281" y="4861005"/>
            <a:ext cx="5663794" cy="4589112"/>
          </a:xfrm>
        </p:spPr>
        <p:txBody>
          <a:bodyPr anchor="ctr"/>
          <a:lstStyle/>
          <a:p>
            <a:pPr defTabSz="990405">
              <a:defRPr/>
            </a:pPr>
            <a:endParaRPr lang="en-GB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9"/>
          <p:cNvSpPr txBox="1"/>
          <p:nvPr/>
        </p:nvSpPr>
        <p:spPr>
          <a:xfrm>
            <a:off x="4017700" y="9722022"/>
            <a:ext cx="3062294" cy="4924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algn="r" defTabSz="868288" hangingPunct="0">
              <a:lnSpc>
                <a:spcPct val="95000"/>
              </a:lnSpc>
              <a:tabLst>
                <a:tab pos="0" algn="l"/>
                <a:tab pos="426278" algn="l"/>
                <a:tab pos="852902" algn="l"/>
                <a:tab pos="1279528" algn="l"/>
                <a:tab pos="1706152" algn="l"/>
                <a:tab pos="2132776" algn="l"/>
                <a:tab pos="2559402" algn="l"/>
                <a:tab pos="2986026" algn="l"/>
                <a:tab pos="3412642" algn="l"/>
                <a:tab pos="3839267" algn="l"/>
                <a:tab pos="4265892" algn="l"/>
                <a:tab pos="4692517" algn="l"/>
                <a:tab pos="5119142" algn="l"/>
                <a:tab pos="5545766" algn="l"/>
                <a:tab pos="5972393" algn="l"/>
                <a:tab pos="6399018" algn="l"/>
                <a:tab pos="6825632" algn="l"/>
                <a:tab pos="7252258" algn="l"/>
                <a:tab pos="7678883" algn="l"/>
                <a:tab pos="8105508" algn="l"/>
                <a:tab pos="853213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4AEF9E9-455D-4F50-820A-8158686D5AD5}" type="slidenum">
              <a:rPr lang="en-GB" sz="130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icrosoft YaHei" pitchFamily="2"/>
              </a:rPr>
              <a:pPr algn="r" defTabSz="868288" hangingPunct="0">
                <a:lnSpc>
                  <a:spcPct val="95000"/>
                </a:lnSpc>
                <a:tabLst>
                  <a:tab pos="0" algn="l"/>
                  <a:tab pos="426278" algn="l"/>
                  <a:tab pos="852902" algn="l"/>
                  <a:tab pos="1279528" algn="l"/>
                  <a:tab pos="1706152" algn="l"/>
                  <a:tab pos="2132776" algn="l"/>
                  <a:tab pos="2559402" algn="l"/>
                  <a:tab pos="2986026" algn="l"/>
                  <a:tab pos="3412642" algn="l"/>
                  <a:tab pos="3839267" algn="l"/>
                  <a:tab pos="4265892" algn="l"/>
                  <a:tab pos="4692517" algn="l"/>
                  <a:tab pos="5119142" algn="l"/>
                  <a:tab pos="5545766" algn="l"/>
                  <a:tab pos="5972393" algn="l"/>
                  <a:tab pos="6399018" algn="l"/>
                  <a:tab pos="6825632" algn="l"/>
                  <a:tab pos="7252258" algn="l"/>
                  <a:tab pos="7678883" algn="l"/>
                  <a:tab pos="8105508" algn="l"/>
                  <a:tab pos="8532133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17</a:t>
            </a:fld>
            <a:endParaRPr lang="en-GB" sz="1300">
              <a:solidFill>
                <a:srgbClr val="000000"/>
              </a:solidFill>
              <a:latin typeface="Times New Roman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3775" y="777875"/>
            <a:ext cx="5094288" cy="3821113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09281" y="4861005"/>
            <a:ext cx="5663794" cy="4589112"/>
          </a:xfrm>
        </p:spPr>
        <p:txBody>
          <a:bodyPr anchor="ctr"/>
          <a:lstStyle/>
          <a:p>
            <a:pPr defTabSz="990405">
              <a:defRPr/>
            </a:pPr>
            <a:endParaRPr lang="en-GB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9"/>
          <p:cNvSpPr txBox="1"/>
          <p:nvPr/>
        </p:nvSpPr>
        <p:spPr>
          <a:xfrm>
            <a:off x="4017700" y="9722022"/>
            <a:ext cx="3062294" cy="4924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algn="r" defTabSz="868288" hangingPunct="0">
              <a:lnSpc>
                <a:spcPct val="95000"/>
              </a:lnSpc>
              <a:tabLst>
                <a:tab pos="0" algn="l"/>
                <a:tab pos="426278" algn="l"/>
                <a:tab pos="852902" algn="l"/>
                <a:tab pos="1279528" algn="l"/>
                <a:tab pos="1706152" algn="l"/>
                <a:tab pos="2132776" algn="l"/>
                <a:tab pos="2559402" algn="l"/>
                <a:tab pos="2986026" algn="l"/>
                <a:tab pos="3412642" algn="l"/>
                <a:tab pos="3839267" algn="l"/>
                <a:tab pos="4265892" algn="l"/>
                <a:tab pos="4692517" algn="l"/>
                <a:tab pos="5119142" algn="l"/>
                <a:tab pos="5545766" algn="l"/>
                <a:tab pos="5972393" algn="l"/>
                <a:tab pos="6399018" algn="l"/>
                <a:tab pos="6825632" algn="l"/>
                <a:tab pos="7252258" algn="l"/>
                <a:tab pos="7678883" algn="l"/>
                <a:tab pos="8105508" algn="l"/>
                <a:tab pos="853213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4AEF9E9-455D-4F50-820A-8158686D5AD5}" type="slidenum">
              <a:rPr lang="en-GB" sz="130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icrosoft YaHei" pitchFamily="2"/>
              </a:rPr>
              <a:pPr algn="r" defTabSz="868288" hangingPunct="0">
                <a:lnSpc>
                  <a:spcPct val="95000"/>
                </a:lnSpc>
                <a:tabLst>
                  <a:tab pos="0" algn="l"/>
                  <a:tab pos="426278" algn="l"/>
                  <a:tab pos="852902" algn="l"/>
                  <a:tab pos="1279528" algn="l"/>
                  <a:tab pos="1706152" algn="l"/>
                  <a:tab pos="2132776" algn="l"/>
                  <a:tab pos="2559402" algn="l"/>
                  <a:tab pos="2986026" algn="l"/>
                  <a:tab pos="3412642" algn="l"/>
                  <a:tab pos="3839267" algn="l"/>
                  <a:tab pos="4265892" algn="l"/>
                  <a:tab pos="4692517" algn="l"/>
                  <a:tab pos="5119142" algn="l"/>
                  <a:tab pos="5545766" algn="l"/>
                  <a:tab pos="5972393" algn="l"/>
                  <a:tab pos="6399018" algn="l"/>
                  <a:tab pos="6825632" algn="l"/>
                  <a:tab pos="7252258" algn="l"/>
                  <a:tab pos="7678883" algn="l"/>
                  <a:tab pos="8105508" algn="l"/>
                  <a:tab pos="8532133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18</a:t>
            </a:fld>
            <a:endParaRPr lang="en-GB" sz="1300">
              <a:solidFill>
                <a:srgbClr val="000000"/>
              </a:solidFill>
              <a:latin typeface="Times New Roman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3775" y="777875"/>
            <a:ext cx="5094288" cy="3821113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09281" y="4861005"/>
            <a:ext cx="5663794" cy="4589112"/>
          </a:xfrm>
        </p:spPr>
        <p:txBody>
          <a:bodyPr anchor="ctr"/>
          <a:lstStyle/>
          <a:p>
            <a:pPr defTabSz="990405">
              <a:defRPr/>
            </a:pPr>
            <a:endParaRPr lang="en-GB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9"/>
          <p:cNvSpPr txBox="1"/>
          <p:nvPr/>
        </p:nvSpPr>
        <p:spPr>
          <a:xfrm>
            <a:off x="4017700" y="9722022"/>
            <a:ext cx="3062294" cy="4924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algn="r" defTabSz="868288" hangingPunct="0">
              <a:lnSpc>
                <a:spcPct val="95000"/>
              </a:lnSpc>
              <a:tabLst>
                <a:tab pos="0" algn="l"/>
                <a:tab pos="426278" algn="l"/>
                <a:tab pos="852902" algn="l"/>
                <a:tab pos="1279528" algn="l"/>
                <a:tab pos="1706152" algn="l"/>
                <a:tab pos="2132776" algn="l"/>
                <a:tab pos="2559402" algn="l"/>
                <a:tab pos="2986026" algn="l"/>
                <a:tab pos="3412642" algn="l"/>
                <a:tab pos="3839267" algn="l"/>
                <a:tab pos="4265892" algn="l"/>
                <a:tab pos="4692517" algn="l"/>
                <a:tab pos="5119142" algn="l"/>
                <a:tab pos="5545766" algn="l"/>
                <a:tab pos="5972393" algn="l"/>
                <a:tab pos="6399018" algn="l"/>
                <a:tab pos="6825632" algn="l"/>
                <a:tab pos="7252258" algn="l"/>
                <a:tab pos="7678883" algn="l"/>
                <a:tab pos="8105508" algn="l"/>
                <a:tab pos="853213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4AEF9E9-455D-4F50-820A-8158686D5AD5}" type="slidenum">
              <a:rPr lang="en-GB" sz="130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icrosoft YaHei" pitchFamily="2"/>
              </a:rPr>
              <a:pPr algn="r" defTabSz="868288" hangingPunct="0">
                <a:lnSpc>
                  <a:spcPct val="95000"/>
                </a:lnSpc>
                <a:tabLst>
                  <a:tab pos="0" algn="l"/>
                  <a:tab pos="426278" algn="l"/>
                  <a:tab pos="852902" algn="l"/>
                  <a:tab pos="1279528" algn="l"/>
                  <a:tab pos="1706152" algn="l"/>
                  <a:tab pos="2132776" algn="l"/>
                  <a:tab pos="2559402" algn="l"/>
                  <a:tab pos="2986026" algn="l"/>
                  <a:tab pos="3412642" algn="l"/>
                  <a:tab pos="3839267" algn="l"/>
                  <a:tab pos="4265892" algn="l"/>
                  <a:tab pos="4692517" algn="l"/>
                  <a:tab pos="5119142" algn="l"/>
                  <a:tab pos="5545766" algn="l"/>
                  <a:tab pos="5972393" algn="l"/>
                  <a:tab pos="6399018" algn="l"/>
                  <a:tab pos="6825632" algn="l"/>
                  <a:tab pos="7252258" algn="l"/>
                  <a:tab pos="7678883" algn="l"/>
                  <a:tab pos="8105508" algn="l"/>
                  <a:tab pos="8532133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19</a:t>
            </a:fld>
            <a:endParaRPr lang="en-GB" sz="1300">
              <a:solidFill>
                <a:srgbClr val="000000"/>
              </a:solidFill>
              <a:latin typeface="Times New Roman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3775" y="777875"/>
            <a:ext cx="5094288" cy="3821113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09281" y="4861005"/>
            <a:ext cx="5663794" cy="4589112"/>
          </a:xfrm>
        </p:spPr>
        <p:txBody>
          <a:bodyPr anchor="ctr"/>
          <a:lstStyle/>
          <a:p>
            <a:pPr defTabSz="990405">
              <a:defRPr/>
            </a:pPr>
            <a:endParaRPr lang="en-GB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4EFA1-EFF3-4344-8A32-8C93D788023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0637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9"/>
          <p:cNvSpPr txBox="1"/>
          <p:nvPr/>
        </p:nvSpPr>
        <p:spPr>
          <a:xfrm>
            <a:off x="4017700" y="9722022"/>
            <a:ext cx="3062294" cy="4924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algn="r" defTabSz="868288" hangingPunct="0">
              <a:lnSpc>
                <a:spcPct val="95000"/>
              </a:lnSpc>
              <a:tabLst>
                <a:tab pos="0" algn="l"/>
                <a:tab pos="426278" algn="l"/>
                <a:tab pos="852902" algn="l"/>
                <a:tab pos="1279528" algn="l"/>
                <a:tab pos="1706152" algn="l"/>
                <a:tab pos="2132776" algn="l"/>
                <a:tab pos="2559402" algn="l"/>
                <a:tab pos="2986026" algn="l"/>
                <a:tab pos="3412642" algn="l"/>
                <a:tab pos="3839267" algn="l"/>
                <a:tab pos="4265892" algn="l"/>
                <a:tab pos="4692517" algn="l"/>
                <a:tab pos="5119142" algn="l"/>
                <a:tab pos="5545766" algn="l"/>
                <a:tab pos="5972393" algn="l"/>
                <a:tab pos="6399018" algn="l"/>
                <a:tab pos="6825632" algn="l"/>
                <a:tab pos="7252258" algn="l"/>
                <a:tab pos="7678883" algn="l"/>
                <a:tab pos="8105508" algn="l"/>
                <a:tab pos="853213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4AEF9E9-455D-4F50-820A-8158686D5AD5}" type="slidenum">
              <a:rPr lang="en-GB" sz="130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icrosoft YaHei" pitchFamily="2"/>
              </a:rPr>
              <a:pPr algn="r" defTabSz="868288" hangingPunct="0">
                <a:lnSpc>
                  <a:spcPct val="95000"/>
                </a:lnSpc>
                <a:tabLst>
                  <a:tab pos="0" algn="l"/>
                  <a:tab pos="426278" algn="l"/>
                  <a:tab pos="852902" algn="l"/>
                  <a:tab pos="1279528" algn="l"/>
                  <a:tab pos="1706152" algn="l"/>
                  <a:tab pos="2132776" algn="l"/>
                  <a:tab pos="2559402" algn="l"/>
                  <a:tab pos="2986026" algn="l"/>
                  <a:tab pos="3412642" algn="l"/>
                  <a:tab pos="3839267" algn="l"/>
                  <a:tab pos="4265892" algn="l"/>
                  <a:tab pos="4692517" algn="l"/>
                  <a:tab pos="5119142" algn="l"/>
                  <a:tab pos="5545766" algn="l"/>
                  <a:tab pos="5972393" algn="l"/>
                  <a:tab pos="6399018" algn="l"/>
                  <a:tab pos="6825632" algn="l"/>
                  <a:tab pos="7252258" algn="l"/>
                  <a:tab pos="7678883" algn="l"/>
                  <a:tab pos="8105508" algn="l"/>
                  <a:tab pos="8532133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20</a:t>
            </a:fld>
            <a:endParaRPr lang="en-GB" sz="1300">
              <a:solidFill>
                <a:srgbClr val="000000"/>
              </a:solidFill>
              <a:latin typeface="Times New Roman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3775" y="777875"/>
            <a:ext cx="5094288" cy="3821113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09281" y="4861005"/>
            <a:ext cx="5663794" cy="4589112"/>
          </a:xfrm>
        </p:spPr>
        <p:txBody>
          <a:bodyPr anchor="ctr"/>
          <a:lstStyle/>
          <a:p>
            <a:pPr defTabSz="990405">
              <a:defRPr/>
            </a:pPr>
            <a:endParaRPr lang="en-GB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4EFA1-EFF3-4344-8A32-8C93D788023C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0637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4EFA1-EFF3-4344-8A32-8C93D788023C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0637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4EFA1-EFF3-4344-8A32-8C93D788023C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0637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4EFA1-EFF3-4344-8A32-8C93D788023C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0637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9"/>
          <p:cNvSpPr txBox="1"/>
          <p:nvPr/>
        </p:nvSpPr>
        <p:spPr>
          <a:xfrm>
            <a:off x="4017700" y="9722022"/>
            <a:ext cx="3062294" cy="4924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algn="r" defTabSz="868288" hangingPunct="0">
              <a:lnSpc>
                <a:spcPct val="95000"/>
              </a:lnSpc>
              <a:tabLst>
                <a:tab pos="0" algn="l"/>
                <a:tab pos="426278" algn="l"/>
                <a:tab pos="852902" algn="l"/>
                <a:tab pos="1279528" algn="l"/>
                <a:tab pos="1706152" algn="l"/>
                <a:tab pos="2132776" algn="l"/>
                <a:tab pos="2559402" algn="l"/>
                <a:tab pos="2986026" algn="l"/>
                <a:tab pos="3412642" algn="l"/>
                <a:tab pos="3839267" algn="l"/>
                <a:tab pos="4265892" algn="l"/>
                <a:tab pos="4692517" algn="l"/>
                <a:tab pos="5119142" algn="l"/>
                <a:tab pos="5545766" algn="l"/>
                <a:tab pos="5972393" algn="l"/>
                <a:tab pos="6399018" algn="l"/>
                <a:tab pos="6825632" algn="l"/>
                <a:tab pos="7252258" algn="l"/>
                <a:tab pos="7678883" algn="l"/>
                <a:tab pos="8105508" algn="l"/>
                <a:tab pos="853213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4AEF9E9-455D-4F50-820A-8158686D5AD5}" type="slidenum">
              <a:rPr lang="en-GB" sz="130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icrosoft YaHei" pitchFamily="2"/>
              </a:rPr>
              <a:pPr algn="r" defTabSz="868288" hangingPunct="0">
                <a:lnSpc>
                  <a:spcPct val="95000"/>
                </a:lnSpc>
                <a:tabLst>
                  <a:tab pos="0" algn="l"/>
                  <a:tab pos="426278" algn="l"/>
                  <a:tab pos="852902" algn="l"/>
                  <a:tab pos="1279528" algn="l"/>
                  <a:tab pos="1706152" algn="l"/>
                  <a:tab pos="2132776" algn="l"/>
                  <a:tab pos="2559402" algn="l"/>
                  <a:tab pos="2986026" algn="l"/>
                  <a:tab pos="3412642" algn="l"/>
                  <a:tab pos="3839267" algn="l"/>
                  <a:tab pos="4265892" algn="l"/>
                  <a:tab pos="4692517" algn="l"/>
                  <a:tab pos="5119142" algn="l"/>
                  <a:tab pos="5545766" algn="l"/>
                  <a:tab pos="5972393" algn="l"/>
                  <a:tab pos="6399018" algn="l"/>
                  <a:tab pos="6825632" algn="l"/>
                  <a:tab pos="7252258" algn="l"/>
                  <a:tab pos="7678883" algn="l"/>
                  <a:tab pos="8105508" algn="l"/>
                  <a:tab pos="8532133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25</a:t>
            </a:fld>
            <a:endParaRPr lang="en-GB" sz="1300">
              <a:solidFill>
                <a:srgbClr val="000000"/>
              </a:solidFill>
              <a:latin typeface="Times New Roman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3775" y="777875"/>
            <a:ext cx="5094288" cy="3821113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09281" y="4861005"/>
            <a:ext cx="5663794" cy="4589112"/>
          </a:xfrm>
        </p:spPr>
        <p:txBody>
          <a:bodyPr anchor="ctr"/>
          <a:lstStyle/>
          <a:p>
            <a:pPr defTabSz="990405">
              <a:defRPr/>
            </a:pPr>
            <a:endParaRPr lang="en-GB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9"/>
          <p:cNvSpPr txBox="1"/>
          <p:nvPr/>
        </p:nvSpPr>
        <p:spPr>
          <a:xfrm>
            <a:off x="4017700" y="9722022"/>
            <a:ext cx="3062294" cy="4924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algn="r" defTabSz="868288" hangingPunct="0">
              <a:lnSpc>
                <a:spcPct val="95000"/>
              </a:lnSpc>
              <a:tabLst>
                <a:tab pos="0" algn="l"/>
                <a:tab pos="426278" algn="l"/>
                <a:tab pos="852902" algn="l"/>
                <a:tab pos="1279528" algn="l"/>
                <a:tab pos="1706152" algn="l"/>
                <a:tab pos="2132776" algn="l"/>
                <a:tab pos="2559402" algn="l"/>
                <a:tab pos="2986026" algn="l"/>
                <a:tab pos="3412642" algn="l"/>
                <a:tab pos="3839267" algn="l"/>
                <a:tab pos="4265892" algn="l"/>
                <a:tab pos="4692517" algn="l"/>
                <a:tab pos="5119142" algn="l"/>
                <a:tab pos="5545766" algn="l"/>
                <a:tab pos="5972393" algn="l"/>
                <a:tab pos="6399018" algn="l"/>
                <a:tab pos="6825632" algn="l"/>
                <a:tab pos="7252258" algn="l"/>
                <a:tab pos="7678883" algn="l"/>
                <a:tab pos="8105508" algn="l"/>
                <a:tab pos="853213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4AEF9E9-455D-4F50-820A-8158686D5AD5}" type="slidenum">
              <a:rPr lang="en-GB" sz="130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icrosoft YaHei" pitchFamily="2"/>
              </a:rPr>
              <a:pPr algn="r" defTabSz="868288" hangingPunct="0">
                <a:lnSpc>
                  <a:spcPct val="95000"/>
                </a:lnSpc>
                <a:tabLst>
                  <a:tab pos="0" algn="l"/>
                  <a:tab pos="426278" algn="l"/>
                  <a:tab pos="852902" algn="l"/>
                  <a:tab pos="1279528" algn="l"/>
                  <a:tab pos="1706152" algn="l"/>
                  <a:tab pos="2132776" algn="l"/>
                  <a:tab pos="2559402" algn="l"/>
                  <a:tab pos="2986026" algn="l"/>
                  <a:tab pos="3412642" algn="l"/>
                  <a:tab pos="3839267" algn="l"/>
                  <a:tab pos="4265892" algn="l"/>
                  <a:tab pos="4692517" algn="l"/>
                  <a:tab pos="5119142" algn="l"/>
                  <a:tab pos="5545766" algn="l"/>
                  <a:tab pos="5972393" algn="l"/>
                  <a:tab pos="6399018" algn="l"/>
                  <a:tab pos="6825632" algn="l"/>
                  <a:tab pos="7252258" algn="l"/>
                  <a:tab pos="7678883" algn="l"/>
                  <a:tab pos="8105508" algn="l"/>
                  <a:tab pos="8532133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26</a:t>
            </a:fld>
            <a:endParaRPr lang="en-GB" sz="1300">
              <a:solidFill>
                <a:srgbClr val="000000"/>
              </a:solidFill>
              <a:latin typeface="Times New Roman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3775" y="777875"/>
            <a:ext cx="5094288" cy="3821113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09281" y="4861005"/>
            <a:ext cx="5663794" cy="4589112"/>
          </a:xfrm>
        </p:spPr>
        <p:txBody>
          <a:bodyPr anchor="ctr"/>
          <a:lstStyle/>
          <a:p>
            <a:pPr defTabSz="990405">
              <a:defRPr/>
            </a:pPr>
            <a:endParaRPr lang="en-GB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9"/>
          <p:cNvSpPr txBox="1"/>
          <p:nvPr/>
        </p:nvSpPr>
        <p:spPr>
          <a:xfrm>
            <a:off x="4017700" y="9722022"/>
            <a:ext cx="3062294" cy="4924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algn="r" defTabSz="868288" hangingPunct="0">
              <a:lnSpc>
                <a:spcPct val="95000"/>
              </a:lnSpc>
              <a:tabLst>
                <a:tab pos="0" algn="l"/>
                <a:tab pos="426278" algn="l"/>
                <a:tab pos="852902" algn="l"/>
                <a:tab pos="1279528" algn="l"/>
                <a:tab pos="1706152" algn="l"/>
                <a:tab pos="2132776" algn="l"/>
                <a:tab pos="2559402" algn="l"/>
                <a:tab pos="2986026" algn="l"/>
                <a:tab pos="3412642" algn="l"/>
                <a:tab pos="3839267" algn="l"/>
                <a:tab pos="4265892" algn="l"/>
                <a:tab pos="4692517" algn="l"/>
                <a:tab pos="5119142" algn="l"/>
                <a:tab pos="5545766" algn="l"/>
                <a:tab pos="5972393" algn="l"/>
                <a:tab pos="6399018" algn="l"/>
                <a:tab pos="6825632" algn="l"/>
                <a:tab pos="7252258" algn="l"/>
                <a:tab pos="7678883" algn="l"/>
                <a:tab pos="8105508" algn="l"/>
                <a:tab pos="853213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4AEF9E9-455D-4F50-820A-8158686D5AD5}" type="slidenum">
              <a:rPr lang="en-GB" sz="130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icrosoft YaHei" pitchFamily="2"/>
              </a:rPr>
              <a:pPr algn="r" defTabSz="868288" hangingPunct="0">
                <a:lnSpc>
                  <a:spcPct val="95000"/>
                </a:lnSpc>
                <a:tabLst>
                  <a:tab pos="0" algn="l"/>
                  <a:tab pos="426278" algn="l"/>
                  <a:tab pos="852902" algn="l"/>
                  <a:tab pos="1279528" algn="l"/>
                  <a:tab pos="1706152" algn="l"/>
                  <a:tab pos="2132776" algn="l"/>
                  <a:tab pos="2559402" algn="l"/>
                  <a:tab pos="2986026" algn="l"/>
                  <a:tab pos="3412642" algn="l"/>
                  <a:tab pos="3839267" algn="l"/>
                  <a:tab pos="4265892" algn="l"/>
                  <a:tab pos="4692517" algn="l"/>
                  <a:tab pos="5119142" algn="l"/>
                  <a:tab pos="5545766" algn="l"/>
                  <a:tab pos="5972393" algn="l"/>
                  <a:tab pos="6399018" algn="l"/>
                  <a:tab pos="6825632" algn="l"/>
                  <a:tab pos="7252258" algn="l"/>
                  <a:tab pos="7678883" algn="l"/>
                  <a:tab pos="8105508" algn="l"/>
                  <a:tab pos="8532133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27</a:t>
            </a:fld>
            <a:endParaRPr lang="en-GB" sz="1300">
              <a:solidFill>
                <a:srgbClr val="000000"/>
              </a:solidFill>
              <a:latin typeface="Times New Roman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3775" y="777875"/>
            <a:ext cx="5094288" cy="3821113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09281" y="4861005"/>
            <a:ext cx="5663794" cy="4589112"/>
          </a:xfrm>
        </p:spPr>
        <p:txBody>
          <a:bodyPr anchor="ctr"/>
          <a:lstStyle/>
          <a:p>
            <a:pPr defTabSz="990405">
              <a:defRPr/>
            </a:pPr>
            <a:endParaRPr lang="en-GB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9"/>
          <p:cNvSpPr txBox="1"/>
          <p:nvPr/>
        </p:nvSpPr>
        <p:spPr>
          <a:xfrm>
            <a:off x="4017700" y="9722022"/>
            <a:ext cx="3062294" cy="4924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algn="r" defTabSz="868288" hangingPunct="0">
              <a:lnSpc>
                <a:spcPct val="95000"/>
              </a:lnSpc>
              <a:tabLst>
                <a:tab pos="0" algn="l"/>
                <a:tab pos="426278" algn="l"/>
                <a:tab pos="852902" algn="l"/>
                <a:tab pos="1279528" algn="l"/>
                <a:tab pos="1706152" algn="l"/>
                <a:tab pos="2132776" algn="l"/>
                <a:tab pos="2559402" algn="l"/>
                <a:tab pos="2986026" algn="l"/>
                <a:tab pos="3412642" algn="l"/>
                <a:tab pos="3839267" algn="l"/>
                <a:tab pos="4265892" algn="l"/>
                <a:tab pos="4692517" algn="l"/>
                <a:tab pos="5119142" algn="l"/>
                <a:tab pos="5545766" algn="l"/>
                <a:tab pos="5972393" algn="l"/>
                <a:tab pos="6399018" algn="l"/>
                <a:tab pos="6825632" algn="l"/>
                <a:tab pos="7252258" algn="l"/>
                <a:tab pos="7678883" algn="l"/>
                <a:tab pos="8105508" algn="l"/>
                <a:tab pos="853213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4AEF9E9-455D-4F50-820A-8158686D5AD5}" type="slidenum">
              <a:rPr lang="en-GB" sz="130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icrosoft YaHei" pitchFamily="2"/>
              </a:rPr>
              <a:pPr algn="r" defTabSz="868288" hangingPunct="0">
                <a:lnSpc>
                  <a:spcPct val="95000"/>
                </a:lnSpc>
                <a:tabLst>
                  <a:tab pos="0" algn="l"/>
                  <a:tab pos="426278" algn="l"/>
                  <a:tab pos="852902" algn="l"/>
                  <a:tab pos="1279528" algn="l"/>
                  <a:tab pos="1706152" algn="l"/>
                  <a:tab pos="2132776" algn="l"/>
                  <a:tab pos="2559402" algn="l"/>
                  <a:tab pos="2986026" algn="l"/>
                  <a:tab pos="3412642" algn="l"/>
                  <a:tab pos="3839267" algn="l"/>
                  <a:tab pos="4265892" algn="l"/>
                  <a:tab pos="4692517" algn="l"/>
                  <a:tab pos="5119142" algn="l"/>
                  <a:tab pos="5545766" algn="l"/>
                  <a:tab pos="5972393" algn="l"/>
                  <a:tab pos="6399018" algn="l"/>
                  <a:tab pos="6825632" algn="l"/>
                  <a:tab pos="7252258" algn="l"/>
                  <a:tab pos="7678883" algn="l"/>
                  <a:tab pos="8105508" algn="l"/>
                  <a:tab pos="8532133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28</a:t>
            </a:fld>
            <a:endParaRPr lang="en-GB" sz="1300">
              <a:solidFill>
                <a:srgbClr val="000000"/>
              </a:solidFill>
              <a:latin typeface="Times New Roman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3775" y="777875"/>
            <a:ext cx="5094288" cy="3821113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09281" y="4861005"/>
            <a:ext cx="5663794" cy="4589112"/>
          </a:xfrm>
        </p:spPr>
        <p:txBody>
          <a:bodyPr anchor="ctr"/>
          <a:lstStyle/>
          <a:p>
            <a:pPr defTabSz="990405">
              <a:defRPr/>
            </a:pPr>
            <a:endParaRPr lang="en-GB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9"/>
          <p:cNvSpPr txBox="1"/>
          <p:nvPr/>
        </p:nvSpPr>
        <p:spPr>
          <a:xfrm>
            <a:off x="4017700" y="9722022"/>
            <a:ext cx="3062294" cy="4924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algn="r" defTabSz="868288" hangingPunct="0">
              <a:lnSpc>
                <a:spcPct val="95000"/>
              </a:lnSpc>
              <a:tabLst>
                <a:tab pos="0" algn="l"/>
                <a:tab pos="426278" algn="l"/>
                <a:tab pos="852902" algn="l"/>
                <a:tab pos="1279528" algn="l"/>
                <a:tab pos="1706152" algn="l"/>
                <a:tab pos="2132776" algn="l"/>
                <a:tab pos="2559402" algn="l"/>
                <a:tab pos="2986026" algn="l"/>
                <a:tab pos="3412642" algn="l"/>
                <a:tab pos="3839267" algn="l"/>
                <a:tab pos="4265892" algn="l"/>
                <a:tab pos="4692517" algn="l"/>
                <a:tab pos="5119142" algn="l"/>
                <a:tab pos="5545766" algn="l"/>
                <a:tab pos="5972393" algn="l"/>
                <a:tab pos="6399018" algn="l"/>
                <a:tab pos="6825632" algn="l"/>
                <a:tab pos="7252258" algn="l"/>
                <a:tab pos="7678883" algn="l"/>
                <a:tab pos="8105508" algn="l"/>
                <a:tab pos="853213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4AEF9E9-455D-4F50-820A-8158686D5AD5}" type="slidenum">
              <a:rPr lang="en-GB" sz="130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icrosoft YaHei" pitchFamily="2"/>
              </a:rPr>
              <a:pPr algn="r" defTabSz="868288" hangingPunct="0">
                <a:lnSpc>
                  <a:spcPct val="95000"/>
                </a:lnSpc>
                <a:tabLst>
                  <a:tab pos="0" algn="l"/>
                  <a:tab pos="426278" algn="l"/>
                  <a:tab pos="852902" algn="l"/>
                  <a:tab pos="1279528" algn="l"/>
                  <a:tab pos="1706152" algn="l"/>
                  <a:tab pos="2132776" algn="l"/>
                  <a:tab pos="2559402" algn="l"/>
                  <a:tab pos="2986026" algn="l"/>
                  <a:tab pos="3412642" algn="l"/>
                  <a:tab pos="3839267" algn="l"/>
                  <a:tab pos="4265892" algn="l"/>
                  <a:tab pos="4692517" algn="l"/>
                  <a:tab pos="5119142" algn="l"/>
                  <a:tab pos="5545766" algn="l"/>
                  <a:tab pos="5972393" algn="l"/>
                  <a:tab pos="6399018" algn="l"/>
                  <a:tab pos="6825632" algn="l"/>
                  <a:tab pos="7252258" algn="l"/>
                  <a:tab pos="7678883" algn="l"/>
                  <a:tab pos="8105508" algn="l"/>
                  <a:tab pos="8532133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29</a:t>
            </a:fld>
            <a:endParaRPr lang="en-GB" sz="1300">
              <a:solidFill>
                <a:srgbClr val="000000"/>
              </a:solidFill>
              <a:latin typeface="Times New Roman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3775" y="777875"/>
            <a:ext cx="5094288" cy="3821113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09281" y="4861005"/>
            <a:ext cx="5663794" cy="4589112"/>
          </a:xfrm>
        </p:spPr>
        <p:txBody>
          <a:bodyPr anchor="ctr"/>
          <a:lstStyle/>
          <a:p>
            <a:pPr defTabSz="990405">
              <a:defRPr/>
            </a:pPr>
            <a:endParaRPr lang="en-GB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4EFA1-EFF3-4344-8A32-8C93D788023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0637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4EFA1-EFF3-4344-8A32-8C93D788023C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0637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9"/>
          <p:cNvSpPr txBox="1"/>
          <p:nvPr/>
        </p:nvSpPr>
        <p:spPr>
          <a:xfrm>
            <a:off x="4017700" y="9722022"/>
            <a:ext cx="3062294" cy="4924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algn="r" defTabSz="868288" hangingPunct="0">
              <a:lnSpc>
                <a:spcPct val="95000"/>
              </a:lnSpc>
              <a:tabLst>
                <a:tab pos="0" algn="l"/>
                <a:tab pos="426278" algn="l"/>
                <a:tab pos="852902" algn="l"/>
                <a:tab pos="1279528" algn="l"/>
                <a:tab pos="1706152" algn="l"/>
                <a:tab pos="2132776" algn="l"/>
                <a:tab pos="2559402" algn="l"/>
                <a:tab pos="2986026" algn="l"/>
                <a:tab pos="3412642" algn="l"/>
                <a:tab pos="3839267" algn="l"/>
                <a:tab pos="4265892" algn="l"/>
                <a:tab pos="4692517" algn="l"/>
                <a:tab pos="5119142" algn="l"/>
                <a:tab pos="5545766" algn="l"/>
                <a:tab pos="5972393" algn="l"/>
                <a:tab pos="6399018" algn="l"/>
                <a:tab pos="6825632" algn="l"/>
                <a:tab pos="7252258" algn="l"/>
                <a:tab pos="7678883" algn="l"/>
                <a:tab pos="8105508" algn="l"/>
                <a:tab pos="853213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4AEF9E9-455D-4F50-820A-8158686D5AD5}" type="slidenum">
              <a:rPr lang="en-GB" sz="130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icrosoft YaHei" pitchFamily="2"/>
              </a:rPr>
              <a:pPr algn="r" defTabSz="868288" hangingPunct="0">
                <a:lnSpc>
                  <a:spcPct val="95000"/>
                </a:lnSpc>
                <a:tabLst>
                  <a:tab pos="0" algn="l"/>
                  <a:tab pos="426278" algn="l"/>
                  <a:tab pos="852902" algn="l"/>
                  <a:tab pos="1279528" algn="l"/>
                  <a:tab pos="1706152" algn="l"/>
                  <a:tab pos="2132776" algn="l"/>
                  <a:tab pos="2559402" algn="l"/>
                  <a:tab pos="2986026" algn="l"/>
                  <a:tab pos="3412642" algn="l"/>
                  <a:tab pos="3839267" algn="l"/>
                  <a:tab pos="4265892" algn="l"/>
                  <a:tab pos="4692517" algn="l"/>
                  <a:tab pos="5119142" algn="l"/>
                  <a:tab pos="5545766" algn="l"/>
                  <a:tab pos="5972393" algn="l"/>
                  <a:tab pos="6399018" algn="l"/>
                  <a:tab pos="6825632" algn="l"/>
                  <a:tab pos="7252258" algn="l"/>
                  <a:tab pos="7678883" algn="l"/>
                  <a:tab pos="8105508" algn="l"/>
                  <a:tab pos="8532133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31</a:t>
            </a:fld>
            <a:endParaRPr lang="en-GB" sz="1300">
              <a:solidFill>
                <a:srgbClr val="000000"/>
              </a:solidFill>
              <a:latin typeface="Times New Roman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3775" y="777875"/>
            <a:ext cx="5094288" cy="3821113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09281" y="4861005"/>
            <a:ext cx="5663794" cy="4589112"/>
          </a:xfrm>
        </p:spPr>
        <p:txBody>
          <a:bodyPr anchor="ctr"/>
          <a:lstStyle/>
          <a:p>
            <a:pPr defTabSz="990405">
              <a:defRPr/>
            </a:pPr>
            <a:endParaRPr lang="en-GB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9"/>
          <p:cNvSpPr txBox="1"/>
          <p:nvPr/>
        </p:nvSpPr>
        <p:spPr>
          <a:xfrm>
            <a:off x="4017700" y="9722022"/>
            <a:ext cx="3062294" cy="4924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algn="r" defTabSz="868288" hangingPunct="0">
              <a:lnSpc>
                <a:spcPct val="95000"/>
              </a:lnSpc>
              <a:tabLst>
                <a:tab pos="0" algn="l"/>
                <a:tab pos="426278" algn="l"/>
                <a:tab pos="852902" algn="l"/>
                <a:tab pos="1279528" algn="l"/>
                <a:tab pos="1706152" algn="l"/>
                <a:tab pos="2132776" algn="l"/>
                <a:tab pos="2559402" algn="l"/>
                <a:tab pos="2986026" algn="l"/>
                <a:tab pos="3412642" algn="l"/>
                <a:tab pos="3839267" algn="l"/>
                <a:tab pos="4265892" algn="l"/>
                <a:tab pos="4692517" algn="l"/>
                <a:tab pos="5119142" algn="l"/>
                <a:tab pos="5545766" algn="l"/>
                <a:tab pos="5972393" algn="l"/>
                <a:tab pos="6399018" algn="l"/>
                <a:tab pos="6825632" algn="l"/>
                <a:tab pos="7252258" algn="l"/>
                <a:tab pos="7678883" algn="l"/>
                <a:tab pos="8105508" algn="l"/>
                <a:tab pos="853213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4AEF9E9-455D-4F50-820A-8158686D5AD5}" type="slidenum">
              <a:rPr lang="en-GB" sz="130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icrosoft YaHei" pitchFamily="2"/>
              </a:rPr>
              <a:pPr algn="r" defTabSz="868288" hangingPunct="0">
                <a:lnSpc>
                  <a:spcPct val="95000"/>
                </a:lnSpc>
                <a:tabLst>
                  <a:tab pos="0" algn="l"/>
                  <a:tab pos="426278" algn="l"/>
                  <a:tab pos="852902" algn="l"/>
                  <a:tab pos="1279528" algn="l"/>
                  <a:tab pos="1706152" algn="l"/>
                  <a:tab pos="2132776" algn="l"/>
                  <a:tab pos="2559402" algn="l"/>
                  <a:tab pos="2986026" algn="l"/>
                  <a:tab pos="3412642" algn="l"/>
                  <a:tab pos="3839267" algn="l"/>
                  <a:tab pos="4265892" algn="l"/>
                  <a:tab pos="4692517" algn="l"/>
                  <a:tab pos="5119142" algn="l"/>
                  <a:tab pos="5545766" algn="l"/>
                  <a:tab pos="5972393" algn="l"/>
                  <a:tab pos="6399018" algn="l"/>
                  <a:tab pos="6825632" algn="l"/>
                  <a:tab pos="7252258" algn="l"/>
                  <a:tab pos="7678883" algn="l"/>
                  <a:tab pos="8105508" algn="l"/>
                  <a:tab pos="8532133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32</a:t>
            </a:fld>
            <a:endParaRPr lang="en-GB" sz="1300">
              <a:solidFill>
                <a:srgbClr val="000000"/>
              </a:solidFill>
              <a:latin typeface="Times New Roman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3775" y="777875"/>
            <a:ext cx="5094288" cy="3821113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09281" y="4861005"/>
            <a:ext cx="5663794" cy="4589112"/>
          </a:xfrm>
        </p:spPr>
        <p:txBody>
          <a:bodyPr anchor="ctr"/>
          <a:lstStyle/>
          <a:p>
            <a:pPr defTabSz="990405">
              <a:defRPr/>
            </a:pPr>
            <a:endParaRPr lang="en-GB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9"/>
          <p:cNvSpPr txBox="1"/>
          <p:nvPr/>
        </p:nvSpPr>
        <p:spPr>
          <a:xfrm>
            <a:off x="4017700" y="9722022"/>
            <a:ext cx="3062294" cy="4924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algn="r" defTabSz="868288" hangingPunct="0">
              <a:lnSpc>
                <a:spcPct val="95000"/>
              </a:lnSpc>
              <a:tabLst>
                <a:tab pos="0" algn="l"/>
                <a:tab pos="426278" algn="l"/>
                <a:tab pos="852902" algn="l"/>
                <a:tab pos="1279528" algn="l"/>
                <a:tab pos="1706152" algn="l"/>
                <a:tab pos="2132776" algn="l"/>
                <a:tab pos="2559402" algn="l"/>
                <a:tab pos="2986026" algn="l"/>
                <a:tab pos="3412642" algn="l"/>
                <a:tab pos="3839267" algn="l"/>
                <a:tab pos="4265892" algn="l"/>
                <a:tab pos="4692517" algn="l"/>
                <a:tab pos="5119142" algn="l"/>
                <a:tab pos="5545766" algn="l"/>
                <a:tab pos="5972393" algn="l"/>
                <a:tab pos="6399018" algn="l"/>
                <a:tab pos="6825632" algn="l"/>
                <a:tab pos="7252258" algn="l"/>
                <a:tab pos="7678883" algn="l"/>
                <a:tab pos="8105508" algn="l"/>
                <a:tab pos="853213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4AEF9E9-455D-4F50-820A-8158686D5AD5}" type="slidenum">
              <a:rPr lang="en-GB" sz="130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icrosoft YaHei" pitchFamily="2"/>
              </a:rPr>
              <a:pPr algn="r" defTabSz="868288" hangingPunct="0">
                <a:lnSpc>
                  <a:spcPct val="95000"/>
                </a:lnSpc>
                <a:tabLst>
                  <a:tab pos="0" algn="l"/>
                  <a:tab pos="426278" algn="l"/>
                  <a:tab pos="852902" algn="l"/>
                  <a:tab pos="1279528" algn="l"/>
                  <a:tab pos="1706152" algn="l"/>
                  <a:tab pos="2132776" algn="l"/>
                  <a:tab pos="2559402" algn="l"/>
                  <a:tab pos="2986026" algn="l"/>
                  <a:tab pos="3412642" algn="l"/>
                  <a:tab pos="3839267" algn="l"/>
                  <a:tab pos="4265892" algn="l"/>
                  <a:tab pos="4692517" algn="l"/>
                  <a:tab pos="5119142" algn="l"/>
                  <a:tab pos="5545766" algn="l"/>
                  <a:tab pos="5972393" algn="l"/>
                  <a:tab pos="6399018" algn="l"/>
                  <a:tab pos="6825632" algn="l"/>
                  <a:tab pos="7252258" algn="l"/>
                  <a:tab pos="7678883" algn="l"/>
                  <a:tab pos="8105508" algn="l"/>
                  <a:tab pos="8532133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33</a:t>
            </a:fld>
            <a:endParaRPr lang="en-GB" sz="1300">
              <a:solidFill>
                <a:srgbClr val="000000"/>
              </a:solidFill>
              <a:latin typeface="Times New Roman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3775" y="777875"/>
            <a:ext cx="5094288" cy="3821113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09281" y="4861005"/>
            <a:ext cx="5663794" cy="4589112"/>
          </a:xfrm>
        </p:spPr>
        <p:txBody>
          <a:bodyPr anchor="ctr"/>
          <a:lstStyle/>
          <a:p>
            <a:pPr defTabSz="990405">
              <a:defRPr/>
            </a:pPr>
            <a:endParaRPr lang="en-GB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9"/>
          <p:cNvSpPr txBox="1"/>
          <p:nvPr/>
        </p:nvSpPr>
        <p:spPr>
          <a:xfrm>
            <a:off x="4017700" y="9722022"/>
            <a:ext cx="3062294" cy="4924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algn="r" defTabSz="868288" hangingPunct="0">
              <a:lnSpc>
                <a:spcPct val="95000"/>
              </a:lnSpc>
              <a:tabLst>
                <a:tab pos="0" algn="l"/>
                <a:tab pos="426278" algn="l"/>
                <a:tab pos="852902" algn="l"/>
                <a:tab pos="1279528" algn="l"/>
                <a:tab pos="1706152" algn="l"/>
                <a:tab pos="2132776" algn="l"/>
                <a:tab pos="2559402" algn="l"/>
                <a:tab pos="2986026" algn="l"/>
                <a:tab pos="3412642" algn="l"/>
                <a:tab pos="3839267" algn="l"/>
                <a:tab pos="4265892" algn="l"/>
                <a:tab pos="4692517" algn="l"/>
                <a:tab pos="5119142" algn="l"/>
                <a:tab pos="5545766" algn="l"/>
                <a:tab pos="5972393" algn="l"/>
                <a:tab pos="6399018" algn="l"/>
                <a:tab pos="6825632" algn="l"/>
                <a:tab pos="7252258" algn="l"/>
                <a:tab pos="7678883" algn="l"/>
                <a:tab pos="8105508" algn="l"/>
                <a:tab pos="853213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4AEF9E9-455D-4F50-820A-8158686D5AD5}" type="slidenum">
              <a:rPr lang="en-GB" sz="130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icrosoft YaHei" pitchFamily="2"/>
              </a:rPr>
              <a:pPr algn="r" defTabSz="868288" hangingPunct="0">
                <a:lnSpc>
                  <a:spcPct val="95000"/>
                </a:lnSpc>
                <a:tabLst>
                  <a:tab pos="0" algn="l"/>
                  <a:tab pos="426278" algn="l"/>
                  <a:tab pos="852902" algn="l"/>
                  <a:tab pos="1279528" algn="l"/>
                  <a:tab pos="1706152" algn="l"/>
                  <a:tab pos="2132776" algn="l"/>
                  <a:tab pos="2559402" algn="l"/>
                  <a:tab pos="2986026" algn="l"/>
                  <a:tab pos="3412642" algn="l"/>
                  <a:tab pos="3839267" algn="l"/>
                  <a:tab pos="4265892" algn="l"/>
                  <a:tab pos="4692517" algn="l"/>
                  <a:tab pos="5119142" algn="l"/>
                  <a:tab pos="5545766" algn="l"/>
                  <a:tab pos="5972393" algn="l"/>
                  <a:tab pos="6399018" algn="l"/>
                  <a:tab pos="6825632" algn="l"/>
                  <a:tab pos="7252258" algn="l"/>
                  <a:tab pos="7678883" algn="l"/>
                  <a:tab pos="8105508" algn="l"/>
                  <a:tab pos="8532133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34</a:t>
            </a:fld>
            <a:endParaRPr lang="en-GB" sz="1300">
              <a:solidFill>
                <a:srgbClr val="000000"/>
              </a:solidFill>
              <a:latin typeface="Times New Roman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3775" y="777875"/>
            <a:ext cx="5094288" cy="3821113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09281" y="4861005"/>
            <a:ext cx="5663794" cy="4589112"/>
          </a:xfrm>
        </p:spPr>
        <p:txBody>
          <a:bodyPr anchor="ctr"/>
          <a:lstStyle/>
          <a:p>
            <a:pPr defTabSz="990405">
              <a:defRPr/>
            </a:pPr>
            <a:endParaRPr lang="en-GB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9"/>
          <p:cNvSpPr txBox="1"/>
          <p:nvPr/>
        </p:nvSpPr>
        <p:spPr>
          <a:xfrm>
            <a:off x="4017700" y="9722022"/>
            <a:ext cx="3062294" cy="4924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algn="r" defTabSz="868288" hangingPunct="0">
              <a:lnSpc>
                <a:spcPct val="95000"/>
              </a:lnSpc>
              <a:tabLst>
                <a:tab pos="0" algn="l"/>
                <a:tab pos="426278" algn="l"/>
                <a:tab pos="852902" algn="l"/>
                <a:tab pos="1279528" algn="l"/>
                <a:tab pos="1706152" algn="l"/>
                <a:tab pos="2132776" algn="l"/>
                <a:tab pos="2559402" algn="l"/>
                <a:tab pos="2986026" algn="l"/>
                <a:tab pos="3412642" algn="l"/>
                <a:tab pos="3839267" algn="l"/>
                <a:tab pos="4265892" algn="l"/>
                <a:tab pos="4692517" algn="l"/>
                <a:tab pos="5119142" algn="l"/>
                <a:tab pos="5545766" algn="l"/>
                <a:tab pos="5972393" algn="l"/>
                <a:tab pos="6399018" algn="l"/>
                <a:tab pos="6825632" algn="l"/>
                <a:tab pos="7252258" algn="l"/>
                <a:tab pos="7678883" algn="l"/>
                <a:tab pos="8105508" algn="l"/>
                <a:tab pos="853213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4AEF9E9-455D-4F50-820A-8158686D5AD5}" type="slidenum">
              <a:rPr lang="en-GB" sz="130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icrosoft YaHei" pitchFamily="2"/>
              </a:rPr>
              <a:pPr algn="r" defTabSz="868288" hangingPunct="0">
                <a:lnSpc>
                  <a:spcPct val="95000"/>
                </a:lnSpc>
                <a:tabLst>
                  <a:tab pos="0" algn="l"/>
                  <a:tab pos="426278" algn="l"/>
                  <a:tab pos="852902" algn="l"/>
                  <a:tab pos="1279528" algn="l"/>
                  <a:tab pos="1706152" algn="l"/>
                  <a:tab pos="2132776" algn="l"/>
                  <a:tab pos="2559402" algn="l"/>
                  <a:tab pos="2986026" algn="l"/>
                  <a:tab pos="3412642" algn="l"/>
                  <a:tab pos="3839267" algn="l"/>
                  <a:tab pos="4265892" algn="l"/>
                  <a:tab pos="4692517" algn="l"/>
                  <a:tab pos="5119142" algn="l"/>
                  <a:tab pos="5545766" algn="l"/>
                  <a:tab pos="5972393" algn="l"/>
                  <a:tab pos="6399018" algn="l"/>
                  <a:tab pos="6825632" algn="l"/>
                  <a:tab pos="7252258" algn="l"/>
                  <a:tab pos="7678883" algn="l"/>
                  <a:tab pos="8105508" algn="l"/>
                  <a:tab pos="8532133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35</a:t>
            </a:fld>
            <a:endParaRPr lang="en-GB" sz="1300">
              <a:solidFill>
                <a:srgbClr val="000000"/>
              </a:solidFill>
              <a:latin typeface="Times New Roman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3775" y="777875"/>
            <a:ext cx="5094288" cy="3821113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09281" y="4861005"/>
            <a:ext cx="5663794" cy="4589112"/>
          </a:xfrm>
        </p:spPr>
        <p:txBody>
          <a:bodyPr anchor="ctr"/>
          <a:lstStyle/>
          <a:p>
            <a:pPr defTabSz="990405">
              <a:defRPr/>
            </a:pPr>
            <a:endParaRPr lang="en-GB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4EFA1-EFF3-4344-8A32-8C93D788023C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06373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9"/>
          <p:cNvSpPr txBox="1"/>
          <p:nvPr/>
        </p:nvSpPr>
        <p:spPr>
          <a:xfrm>
            <a:off x="4017700" y="9722022"/>
            <a:ext cx="3062294" cy="4924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algn="r" defTabSz="868288" hangingPunct="0">
              <a:lnSpc>
                <a:spcPct val="95000"/>
              </a:lnSpc>
              <a:tabLst>
                <a:tab pos="0" algn="l"/>
                <a:tab pos="426278" algn="l"/>
                <a:tab pos="852902" algn="l"/>
                <a:tab pos="1279528" algn="l"/>
                <a:tab pos="1706152" algn="l"/>
                <a:tab pos="2132776" algn="l"/>
                <a:tab pos="2559402" algn="l"/>
                <a:tab pos="2986026" algn="l"/>
                <a:tab pos="3412642" algn="l"/>
                <a:tab pos="3839267" algn="l"/>
                <a:tab pos="4265892" algn="l"/>
                <a:tab pos="4692517" algn="l"/>
                <a:tab pos="5119142" algn="l"/>
                <a:tab pos="5545766" algn="l"/>
                <a:tab pos="5972393" algn="l"/>
                <a:tab pos="6399018" algn="l"/>
                <a:tab pos="6825632" algn="l"/>
                <a:tab pos="7252258" algn="l"/>
                <a:tab pos="7678883" algn="l"/>
                <a:tab pos="8105508" algn="l"/>
                <a:tab pos="853213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4AEF9E9-455D-4F50-820A-8158686D5AD5}" type="slidenum">
              <a:rPr lang="en-GB" sz="130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icrosoft YaHei" pitchFamily="2"/>
              </a:rPr>
              <a:pPr algn="r" defTabSz="868288" hangingPunct="0">
                <a:lnSpc>
                  <a:spcPct val="95000"/>
                </a:lnSpc>
                <a:tabLst>
                  <a:tab pos="0" algn="l"/>
                  <a:tab pos="426278" algn="l"/>
                  <a:tab pos="852902" algn="l"/>
                  <a:tab pos="1279528" algn="l"/>
                  <a:tab pos="1706152" algn="l"/>
                  <a:tab pos="2132776" algn="l"/>
                  <a:tab pos="2559402" algn="l"/>
                  <a:tab pos="2986026" algn="l"/>
                  <a:tab pos="3412642" algn="l"/>
                  <a:tab pos="3839267" algn="l"/>
                  <a:tab pos="4265892" algn="l"/>
                  <a:tab pos="4692517" algn="l"/>
                  <a:tab pos="5119142" algn="l"/>
                  <a:tab pos="5545766" algn="l"/>
                  <a:tab pos="5972393" algn="l"/>
                  <a:tab pos="6399018" algn="l"/>
                  <a:tab pos="6825632" algn="l"/>
                  <a:tab pos="7252258" algn="l"/>
                  <a:tab pos="7678883" algn="l"/>
                  <a:tab pos="8105508" algn="l"/>
                  <a:tab pos="8532133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37</a:t>
            </a:fld>
            <a:endParaRPr lang="en-GB" sz="1300">
              <a:solidFill>
                <a:srgbClr val="000000"/>
              </a:solidFill>
              <a:latin typeface="Times New Roman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3775" y="777875"/>
            <a:ext cx="5094288" cy="3821113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09281" y="4861005"/>
            <a:ext cx="5663794" cy="4589112"/>
          </a:xfrm>
        </p:spPr>
        <p:txBody>
          <a:bodyPr anchor="ctr"/>
          <a:lstStyle/>
          <a:p>
            <a:pPr defTabSz="990405">
              <a:defRPr/>
            </a:pPr>
            <a:endParaRPr lang="en-GB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9"/>
          <p:cNvSpPr txBox="1"/>
          <p:nvPr/>
        </p:nvSpPr>
        <p:spPr>
          <a:xfrm>
            <a:off x="4017700" y="9722022"/>
            <a:ext cx="3062294" cy="4924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algn="r" defTabSz="868288" hangingPunct="0">
              <a:lnSpc>
                <a:spcPct val="95000"/>
              </a:lnSpc>
              <a:tabLst>
                <a:tab pos="0" algn="l"/>
                <a:tab pos="426278" algn="l"/>
                <a:tab pos="852902" algn="l"/>
                <a:tab pos="1279528" algn="l"/>
                <a:tab pos="1706152" algn="l"/>
                <a:tab pos="2132776" algn="l"/>
                <a:tab pos="2559402" algn="l"/>
                <a:tab pos="2986026" algn="l"/>
                <a:tab pos="3412642" algn="l"/>
                <a:tab pos="3839267" algn="l"/>
                <a:tab pos="4265892" algn="l"/>
                <a:tab pos="4692517" algn="l"/>
                <a:tab pos="5119142" algn="l"/>
                <a:tab pos="5545766" algn="l"/>
                <a:tab pos="5972393" algn="l"/>
                <a:tab pos="6399018" algn="l"/>
                <a:tab pos="6825632" algn="l"/>
                <a:tab pos="7252258" algn="l"/>
                <a:tab pos="7678883" algn="l"/>
                <a:tab pos="8105508" algn="l"/>
                <a:tab pos="853213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4AEF9E9-455D-4F50-820A-8158686D5AD5}" type="slidenum">
              <a:rPr lang="en-GB" sz="130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icrosoft YaHei" pitchFamily="2"/>
              </a:rPr>
              <a:pPr algn="r" defTabSz="868288" hangingPunct="0">
                <a:lnSpc>
                  <a:spcPct val="95000"/>
                </a:lnSpc>
                <a:tabLst>
                  <a:tab pos="0" algn="l"/>
                  <a:tab pos="426278" algn="l"/>
                  <a:tab pos="852902" algn="l"/>
                  <a:tab pos="1279528" algn="l"/>
                  <a:tab pos="1706152" algn="l"/>
                  <a:tab pos="2132776" algn="l"/>
                  <a:tab pos="2559402" algn="l"/>
                  <a:tab pos="2986026" algn="l"/>
                  <a:tab pos="3412642" algn="l"/>
                  <a:tab pos="3839267" algn="l"/>
                  <a:tab pos="4265892" algn="l"/>
                  <a:tab pos="4692517" algn="l"/>
                  <a:tab pos="5119142" algn="l"/>
                  <a:tab pos="5545766" algn="l"/>
                  <a:tab pos="5972393" algn="l"/>
                  <a:tab pos="6399018" algn="l"/>
                  <a:tab pos="6825632" algn="l"/>
                  <a:tab pos="7252258" algn="l"/>
                  <a:tab pos="7678883" algn="l"/>
                  <a:tab pos="8105508" algn="l"/>
                  <a:tab pos="8532133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38</a:t>
            </a:fld>
            <a:endParaRPr lang="en-GB" sz="1300">
              <a:solidFill>
                <a:srgbClr val="000000"/>
              </a:solidFill>
              <a:latin typeface="Times New Roman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3775" y="777875"/>
            <a:ext cx="5094288" cy="3821113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09281" y="4861005"/>
            <a:ext cx="5663794" cy="4589112"/>
          </a:xfrm>
        </p:spPr>
        <p:txBody>
          <a:bodyPr anchor="ctr"/>
          <a:lstStyle/>
          <a:p>
            <a:pPr defTabSz="990405">
              <a:defRPr/>
            </a:pPr>
            <a:endParaRPr lang="en-GB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9"/>
          <p:cNvSpPr txBox="1"/>
          <p:nvPr/>
        </p:nvSpPr>
        <p:spPr>
          <a:xfrm>
            <a:off x="4017700" y="9722022"/>
            <a:ext cx="3062294" cy="4924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algn="r" defTabSz="868288" hangingPunct="0">
              <a:lnSpc>
                <a:spcPct val="95000"/>
              </a:lnSpc>
              <a:tabLst>
                <a:tab pos="0" algn="l"/>
                <a:tab pos="426278" algn="l"/>
                <a:tab pos="852902" algn="l"/>
                <a:tab pos="1279528" algn="l"/>
                <a:tab pos="1706152" algn="l"/>
                <a:tab pos="2132776" algn="l"/>
                <a:tab pos="2559402" algn="l"/>
                <a:tab pos="2986026" algn="l"/>
                <a:tab pos="3412642" algn="l"/>
                <a:tab pos="3839267" algn="l"/>
                <a:tab pos="4265892" algn="l"/>
                <a:tab pos="4692517" algn="l"/>
                <a:tab pos="5119142" algn="l"/>
                <a:tab pos="5545766" algn="l"/>
                <a:tab pos="5972393" algn="l"/>
                <a:tab pos="6399018" algn="l"/>
                <a:tab pos="6825632" algn="l"/>
                <a:tab pos="7252258" algn="l"/>
                <a:tab pos="7678883" algn="l"/>
                <a:tab pos="8105508" algn="l"/>
                <a:tab pos="853213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4AEF9E9-455D-4F50-820A-8158686D5AD5}" type="slidenum">
              <a:rPr lang="en-GB" sz="130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icrosoft YaHei" pitchFamily="2"/>
              </a:rPr>
              <a:pPr algn="r" defTabSz="868288" hangingPunct="0">
                <a:lnSpc>
                  <a:spcPct val="95000"/>
                </a:lnSpc>
                <a:tabLst>
                  <a:tab pos="0" algn="l"/>
                  <a:tab pos="426278" algn="l"/>
                  <a:tab pos="852902" algn="l"/>
                  <a:tab pos="1279528" algn="l"/>
                  <a:tab pos="1706152" algn="l"/>
                  <a:tab pos="2132776" algn="l"/>
                  <a:tab pos="2559402" algn="l"/>
                  <a:tab pos="2986026" algn="l"/>
                  <a:tab pos="3412642" algn="l"/>
                  <a:tab pos="3839267" algn="l"/>
                  <a:tab pos="4265892" algn="l"/>
                  <a:tab pos="4692517" algn="l"/>
                  <a:tab pos="5119142" algn="l"/>
                  <a:tab pos="5545766" algn="l"/>
                  <a:tab pos="5972393" algn="l"/>
                  <a:tab pos="6399018" algn="l"/>
                  <a:tab pos="6825632" algn="l"/>
                  <a:tab pos="7252258" algn="l"/>
                  <a:tab pos="7678883" algn="l"/>
                  <a:tab pos="8105508" algn="l"/>
                  <a:tab pos="8532133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39</a:t>
            </a:fld>
            <a:endParaRPr lang="en-GB" sz="1300">
              <a:solidFill>
                <a:srgbClr val="000000"/>
              </a:solidFill>
              <a:latin typeface="Times New Roman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3775" y="777875"/>
            <a:ext cx="5094288" cy="3821113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09281" y="4861005"/>
            <a:ext cx="5663794" cy="4589112"/>
          </a:xfrm>
        </p:spPr>
        <p:txBody>
          <a:bodyPr anchor="ctr"/>
          <a:lstStyle/>
          <a:p>
            <a:pPr defTabSz="990405">
              <a:defRPr/>
            </a:pPr>
            <a:endParaRPr lang="en-GB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9"/>
          <p:cNvSpPr txBox="1"/>
          <p:nvPr/>
        </p:nvSpPr>
        <p:spPr>
          <a:xfrm>
            <a:off x="4017700" y="9722022"/>
            <a:ext cx="3062294" cy="4924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algn="r" defTabSz="868288" hangingPunct="0">
              <a:lnSpc>
                <a:spcPct val="95000"/>
              </a:lnSpc>
              <a:tabLst>
                <a:tab pos="0" algn="l"/>
                <a:tab pos="426278" algn="l"/>
                <a:tab pos="852902" algn="l"/>
                <a:tab pos="1279528" algn="l"/>
                <a:tab pos="1706152" algn="l"/>
                <a:tab pos="2132776" algn="l"/>
                <a:tab pos="2559402" algn="l"/>
                <a:tab pos="2986026" algn="l"/>
                <a:tab pos="3412642" algn="l"/>
                <a:tab pos="3839267" algn="l"/>
                <a:tab pos="4265892" algn="l"/>
                <a:tab pos="4692517" algn="l"/>
                <a:tab pos="5119142" algn="l"/>
                <a:tab pos="5545766" algn="l"/>
                <a:tab pos="5972393" algn="l"/>
                <a:tab pos="6399018" algn="l"/>
                <a:tab pos="6825632" algn="l"/>
                <a:tab pos="7252258" algn="l"/>
                <a:tab pos="7678883" algn="l"/>
                <a:tab pos="8105508" algn="l"/>
                <a:tab pos="853213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4AEF9E9-455D-4F50-820A-8158686D5AD5}" type="slidenum">
              <a:rPr lang="en-GB" sz="130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icrosoft YaHei" pitchFamily="2"/>
              </a:rPr>
              <a:pPr algn="r" defTabSz="868288" hangingPunct="0">
                <a:lnSpc>
                  <a:spcPct val="95000"/>
                </a:lnSpc>
                <a:tabLst>
                  <a:tab pos="0" algn="l"/>
                  <a:tab pos="426278" algn="l"/>
                  <a:tab pos="852902" algn="l"/>
                  <a:tab pos="1279528" algn="l"/>
                  <a:tab pos="1706152" algn="l"/>
                  <a:tab pos="2132776" algn="l"/>
                  <a:tab pos="2559402" algn="l"/>
                  <a:tab pos="2986026" algn="l"/>
                  <a:tab pos="3412642" algn="l"/>
                  <a:tab pos="3839267" algn="l"/>
                  <a:tab pos="4265892" algn="l"/>
                  <a:tab pos="4692517" algn="l"/>
                  <a:tab pos="5119142" algn="l"/>
                  <a:tab pos="5545766" algn="l"/>
                  <a:tab pos="5972393" algn="l"/>
                  <a:tab pos="6399018" algn="l"/>
                  <a:tab pos="6825632" algn="l"/>
                  <a:tab pos="7252258" algn="l"/>
                  <a:tab pos="7678883" algn="l"/>
                  <a:tab pos="8105508" algn="l"/>
                  <a:tab pos="8532133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4</a:t>
            </a:fld>
            <a:endParaRPr lang="en-GB" sz="1300">
              <a:solidFill>
                <a:srgbClr val="000000"/>
              </a:solidFill>
              <a:latin typeface="Times New Roman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3775" y="777875"/>
            <a:ext cx="5094288" cy="3821113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09281" y="4861005"/>
            <a:ext cx="5663794" cy="4589112"/>
          </a:xfrm>
        </p:spPr>
        <p:txBody>
          <a:bodyPr anchor="ctr"/>
          <a:lstStyle/>
          <a:p>
            <a:pPr defTabSz="990405">
              <a:defRPr/>
            </a:pPr>
            <a:endParaRPr lang="en-GB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9"/>
          <p:cNvSpPr txBox="1"/>
          <p:nvPr/>
        </p:nvSpPr>
        <p:spPr>
          <a:xfrm>
            <a:off x="4017700" y="9722022"/>
            <a:ext cx="3062294" cy="4924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algn="r" defTabSz="868288" hangingPunct="0">
              <a:lnSpc>
                <a:spcPct val="95000"/>
              </a:lnSpc>
              <a:tabLst>
                <a:tab pos="0" algn="l"/>
                <a:tab pos="426278" algn="l"/>
                <a:tab pos="852902" algn="l"/>
                <a:tab pos="1279528" algn="l"/>
                <a:tab pos="1706152" algn="l"/>
                <a:tab pos="2132776" algn="l"/>
                <a:tab pos="2559402" algn="l"/>
                <a:tab pos="2986026" algn="l"/>
                <a:tab pos="3412642" algn="l"/>
                <a:tab pos="3839267" algn="l"/>
                <a:tab pos="4265892" algn="l"/>
                <a:tab pos="4692517" algn="l"/>
                <a:tab pos="5119142" algn="l"/>
                <a:tab pos="5545766" algn="l"/>
                <a:tab pos="5972393" algn="l"/>
                <a:tab pos="6399018" algn="l"/>
                <a:tab pos="6825632" algn="l"/>
                <a:tab pos="7252258" algn="l"/>
                <a:tab pos="7678883" algn="l"/>
                <a:tab pos="8105508" algn="l"/>
                <a:tab pos="853213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4AEF9E9-455D-4F50-820A-8158686D5AD5}" type="slidenum">
              <a:rPr lang="en-GB" sz="130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icrosoft YaHei" pitchFamily="2"/>
              </a:rPr>
              <a:pPr algn="r" defTabSz="868288" hangingPunct="0">
                <a:lnSpc>
                  <a:spcPct val="95000"/>
                </a:lnSpc>
                <a:tabLst>
                  <a:tab pos="0" algn="l"/>
                  <a:tab pos="426278" algn="l"/>
                  <a:tab pos="852902" algn="l"/>
                  <a:tab pos="1279528" algn="l"/>
                  <a:tab pos="1706152" algn="l"/>
                  <a:tab pos="2132776" algn="l"/>
                  <a:tab pos="2559402" algn="l"/>
                  <a:tab pos="2986026" algn="l"/>
                  <a:tab pos="3412642" algn="l"/>
                  <a:tab pos="3839267" algn="l"/>
                  <a:tab pos="4265892" algn="l"/>
                  <a:tab pos="4692517" algn="l"/>
                  <a:tab pos="5119142" algn="l"/>
                  <a:tab pos="5545766" algn="l"/>
                  <a:tab pos="5972393" algn="l"/>
                  <a:tab pos="6399018" algn="l"/>
                  <a:tab pos="6825632" algn="l"/>
                  <a:tab pos="7252258" algn="l"/>
                  <a:tab pos="7678883" algn="l"/>
                  <a:tab pos="8105508" algn="l"/>
                  <a:tab pos="8532133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40</a:t>
            </a:fld>
            <a:endParaRPr lang="en-GB" sz="1300">
              <a:solidFill>
                <a:srgbClr val="000000"/>
              </a:solidFill>
              <a:latin typeface="Times New Roman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3775" y="777875"/>
            <a:ext cx="5094288" cy="3821113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09281" y="4861005"/>
            <a:ext cx="5663794" cy="4589112"/>
          </a:xfrm>
        </p:spPr>
        <p:txBody>
          <a:bodyPr anchor="ctr"/>
          <a:lstStyle/>
          <a:p>
            <a:pPr defTabSz="990405">
              <a:defRPr/>
            </a:pPr>
            <a:endParaRPr lang="en-GB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9"/>
          <p:cNvSpPr txBox="1"/>
          <p:nvPr/>
        </p:nvSpPr>
        <p:spPr>
          <a:xfrm>
            <a:off x="4017700" y="9722022"/>
            <a:ext cx="3062294" cy="4924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algn="r" defTabSz="868288" hangingPunct="0">
              <a:lnSpc>
                <a:spcPct val="95000"/>
              </a:lnSpc>
              <a:tabLst>
                <a:tab pos="0" algn="l"/>
                <a:tab pos="426278" algn="l"/>
                <a:tab pos="852902" algn="l"/>
                <a:tab pos="1279528" algn="l"/>
                <a:tab pos="1706152" algn="l"/>
                <a:tab pos="2132776" algn="l"/>
                <a:tab pos="2559402" algn="l"/>
                <a:tab pos="2986026" algn="l"/>
                <a:tab pos="3412642" algn="l"/>
                <a:tab pos="3839267" algn="l"/>
                <a:tab pos="4265892" algn="l"/>
                <a:tab pos="4692517" algn="l"/>
                <a:tab pos="5119142" algn="l"/>
                <a:tab pos="5545766" algn="l"/>
                <a:tab pos="5972393" algn="l"/>
                <a:tab pos="6399018" algn="l"/>
                <a:tab pos="6825632" algn="l"/>
                <a:tab pos="7252258" algn="l"/>
                <a:tab pos="7678883" algn="l"/>
                <a:tab pos="8105508" algn="l"/>
                <a:tab pos="853213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4AEF9E9-455D-4F50-820A-8158686D5AD5}" type="slidenum">
              <a:rPr lang="en-GB" sz="130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icrosoft YaHei" pitchFamily="2"/>
              </a:rPr>
              <a:pPr algn="r" defTabSz="868288" hangingPunct="0">
                <a:lnSpc>
                  <a:spcPct val="95000"/>
                </a:lnSpc>
                <a:tabLst>
                  <a:tab pos="0" algn="l"/>
                  <a:tab pos="426278" algn="l"/>
                  <a:tab pos="852902" algn="l"/>
                  <a:tab pos="1279528" algn="l"/>
                  <a:tab pos="1706152" algn="l"/>
                  <a:tab pos="2132776" algn="l"/>
                  <a:tab pos="2559402" algn="l"/>
                  <a:tab pos="2986026" algn="l"/>
                  <a:tab pos="3412642" algn="l"/>
                  <a:tab pos="3839267" algn="l"/>
                  <a:tab pos="4265892" algn="l"/>
                  <a:tab pos="4692517" algn="l"/>
                  <a:tab pos="5119142" algn="l"/>
                  <a:tab pos="5545766" algn="l"/>
                  <a:tab pos="5972393" algn="l"/>
                  <a:tab pos="6399018" algn="l"/>
                  <a:tab pos="6825632" algn="l"/>
                  <a:tab pos="7252258" algn="l"/>
                  <a:tab pos="7678883" algn="l"/>
                  <a:tab pos="8105508" algn="l"/>
                  <a:tab pos="8532133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41</a:t>
            </a:fld>
            <a:endParaRPr lang="en-GB" sz="1300">
              <a:solidFill>
                <a:srgbClr val="000000"/>
              </a:solidFill>
              <a:latin typeface="Times New Roman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3775" y="777875"/>
            <a:ext cx="5094288" cy="3821113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09281" y="4861005"/>
            <a:ext cx="5663794" cy="4589112"/>
          </a:xfrm>
        </p:spPr>
        <p:txBody>
          <a:bodyPr anchor="ctr"/>
          <a:lstStyle/>
          <a:p>
            <a:pPr defTabSz="990405">
              <a:defRPr/>
            </a:pPr>
            <a:endParaRPr lang="en-GB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9"/>
          <p:cNvSpPr txBox="1"/>
          <p:nvPr/>
        </p:nvSpPr>
        <p:spPr>
          <a:xfrm>
            <a:off x="4017700" y="9722022"/>
            <a:ext cx="3062294" cy="4924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algn="r" defTabSz="868288" hangingPunct="0">
              <a:lnSpc>
                <a:spcPct val="95000"/>
              </a:lnSpc>
              <a:tabLst>
                <a:tab pos="0" algn="l"/>
                <a:tab pos="426278" algn="l"/>
                <a:tab pos="852902" algn="l"/>
                <a:tab pos="1279528" algn="l"/>
                <a:tab pos="1706152" algn="l"/>
                <a:tab pos="2132776" algn="l"/>
                <a:tab pos="2559402" algn="l"/>
                <a:tab pos="2986026" algn="l"/>
                <a:tab pos="3412642" algn="l"/>
                <a:tab pos="3839267" algn="l"/>
                <a:tab pos="4265892" algn="l"/>
                <a:tab pos="4692517" algn="l"/>
                <a:tab pos="5119142" algn="l"/>
                <a:tab pos="5545766" algn="l"/>
                <a:tab pos="5972393" algn="l"/>
                <a:tab pos="6399018" algn="l"/>
                <a:tab pos="6825632" algn="l"/>
                <a:tab pos="7252258" algn="l"/>
                <a:tab pos="7678883" algn="l"/>
                <a:tab pos="8105508" algn="l"/>
                <a:tab pos="853213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4AEF9E9-455D-4F50-820A-8158686D5AD5}" type="slidenum">
              <a:rPr lang="en-GB" sz="130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icrosoft YaHei" pitchFamily="2"/>
              </a:rPr>
              <a:pPr algn="r" defTabSz="868288" hangingPunct="0">
                <a:lnSpc>
                  <a:spcPct val="95000"/>
                </a:lnSpc>
                <a:tabLst>
                  <a:tab pos="0" algn="l"/>
                  <a:tab pos="426278" algn="l"/>
                  <a:tab pos="852902" algn="l"/>
                  <a:tab pos="1279528" algn="l"/>
                  <a:tab pos="1706152" algn="l"/>
                  <a:tab pos="2132776" algn="l"/>
                  <a:tab pos="2559402" algn="l"/>
                  <a:tab pos="2986026" algn="l"/>
                  <a:tab pos="3412642" algn="l"/>
                  <a:tab pos="3839267" algn="l"/>
                  <a:tab pos="4265892" algn="l"/>
                  <a:tab pos="4692517" algn="l"/>
                  <a:tab pos="5119142" algn="l"/>
                  <a:tab pos="5545766" algn="l"/>
                  <a:tab pos="5972393" algn="l"/>
                  <a:tab pos="6399018" algn="l"/>
                  <a:tab pos="6825632" algn="l"/>
                  <a:tab pos="7252258" algn="l"/>
                  <a:tab pos="7678883" algn="l"/>
                  <a:tab pos="8105508" algn="l"/>
                  <a:tab pos="8532133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42</a:t>
            </a:fld>
            <a:endParaRPr lang="en-GB" sz="1300">
              <a:solidFill>
                <a:srgbClr val="000000"/>
              </a:solidFill>
              <a:latin typeface="Times New Roman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3775" y="777875"/>
            <a:ext cx="5094288" cy="3821113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09281" y="4861005"/>
            <a:ext cx="5663794" cy="4589112"/>
          </a:xfrm>
        </p:spPr>
        <p:txBody>
          <a:bodyPr anchor="ctr"/>
          <a:lstStyle/>
          <a:p>
            <a:pPr defTabSz="990405">
              <a:defRPr/>
            </a:pPr>
            <a:endParaRPr lang="en-GB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4EFA1-EFF3-4344-8A32-8C93D788023C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06373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9"/>
          <p:cNvSpPr txBox="1"/>
          <p:nvPr/>
        </p:nvSpPr>
        <p:spPr>
          <a:xfrm>
            <a:off x="4017700" y="9722022"/>
            <a:ext cx="3062294" cy="4924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algn="r" defTabSz="868288" hangingPunct="0">
              <a:lnSpc>
                <a:spcPct val="95000"/>
              </a:lnSpc>
              <a:tabLst>
                <a:tab pos="0" algn="l"/>
                <a:tab pos="426278" algn="l"/>
                <a:tab pos="852902" algn="l"/>
                <a:tab pos="1279528" algn="l"/>
                <a:tab pos="1706152" algn="l"/>
                <a:tab pos="2132776" algn="l"/>
                <a:tab pos="2559402" algn="l"/>
                <a:tab pos="2986026" algn="l"/>
                <a:tab pos="3412642" algn="l"/>
                <a:tab pos="3839267" algn="l"/>
                <a:tab pos="4265892" algn="l"/>
                <a:tab pos="4692517" algn="l"/>
                <a:tab pos="5119142" algn="l"/>
                <a:tab pos="5545766" algn="l"/>
                <a:tab pos="5972393" algn="l"/>
                <a:tab pos="6399018" algn="l"/>
                <a:tab pos="6825632" algn="l"/>
                <a:tab pos="7252258" algn="l"/>
                <a:tab pos="7678883" algn="l"/>
                <a:tab pos="8105508" algn="l"/>
                <a:tab pos="853213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4AEF9E9-455D-4F50-820A-8158686D5AD5}" type="slidenum">
              <a:rPr lang="en-GB" sz="130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icrosoft YaHei" pitchFamily="2"/>
              </a:rPr>
              <a:pPr algn="r" defTabSz="868288" hangingPunct="0">
                <a:lnSpc>
                  <a:spcPct val="95000"/>
                </a:lnSpc>
                <a:tabLst>
                  <a:tab pos="0" algn="l"/>
                  <a:tab pos="426278" algn="l"/>
                  <a:tab pos="852902" algn="l"/>
                  <a:tab pos="1279528" algn="l"/>
                  <a:tab pos="1706152" algn="l"/>
                  <a:tab pos="2132776" algn="l"/>
                  <a:tab pos="2559402" algn="l"/>
                  <a:tab pos="2986026" algn="l"/>
                  <a:tab pos="3412642" algn="l"/>
                  <a:tab pos="3839267" algn="l"/>
                  <a:tab pos="4265892" algn="l"/>
                  <a:tab pos="4692517" algn="l"/>
                  <a:tab pos="5119142" algn="l"/>
                  <a:tab pos="5545766" algn="l"/>
                  <a:tab pos="5972393" algn="l"/>
                  <a:tab pos="6399018" algn="l"/>
                  <a:tab pos="6825632" algn="l"/>
                  <a:tab pos="7252258" algn="l"/>
                  <a:tab pos="7678883" algn="l"/>
                  <a:tab pos="8105508" algn="l"/>
                  <a:tab pos="8532133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44</a:t>
            </a:fld>
            <a:endParaRPr lang="en-GB" sz="1300">
              <a:solidFill>
                <a:srgbClr val="000000"/>
              </a:solidFill>
              <a:latin typeface="Times New Roman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3775" y="777875"/>
            <a:ext cx="5094288" cy="3821113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09281" y="4861005"/>
            <a:ext cx="5663794" cy="4589112"/>
          </a:xfrm>
        </p:spPr>
        <p:txBody>
          <a:bodyPr anchor="ctr"/>
          <a:lstStyle/>
          <a:p>
            <a:pPr defTabSz="990405">
              <a:defRPr/>
            </a:pPr>
            <a:endParaRPr lang="en-GB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9"/>
          <p:cNvSpPr txBox="1"/>
          <p:nvPr/>
        </p:nvSpPr>
        <p:spPr>
          <a:xfrm>
            <a:off x="4017700" y="9722022"/>
            <a:ext cx="3062294" cy="4924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algn="r" defTabSz="868288" hangingPunct="0">
              <a:lnSpc>
                <a:spcPct val="95000"/>
              </a:lnSpc>
              <a:tabLst>
                <a:tab pos="0" algn="l"/>
                <a:tab pos="426278" algn="l"/>
                <a:tab pos="852902" algn="l"/>
                <a:tab pos="1279528" algn="l"/>
                <a:tab pos="1706152" algn="l"/>
                <a:tab pos="2132776" algn="l"/>
                <a:tab pos="2559402" algn="l"/>
                <a:tab pos="2986026" algn="l"/>
                <a:tab pos="3412642" algn="l"/>
                <a:tab pos="3839267" algn="l"/>
                <a:tab pos="4265892" algn="l"/>
                <a:tab pos="4692517" algn="l"/>
                <a:tab pos="5119142" algn="l"/>
                <a:tab pos="5545766" algn="l"/>
                <a:tab pos="5972393" algn="l"/>
                <a:tab pos="6399018" algn="l"/>
                <a:tab pos="6825632" algn="l"/>
                <a:tab pos="7252258" algn="l"/>
                <a:tab pos="7678883" algn="l"/>
                <a:tab pos="8105508" algn="l"/>
                <a:tab pos="853213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4AEF9E9-455D-4F50-820A-8158686D5AD5}" type="slidenum">
              <a:rPr lang="en-GB" sz="130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icrosoft YaHei" pitchFamily="2"/>
              </a:rPr>
              <a:pPr algn="r" defTabSz="868288" hangingPunct="0">
                <a:lnSpc>
                  <a:spcPct val="95000"/>
                </a:lnSpc>
                <a:tabLst>
                  <a:tab pos="0" algn="l"/>
                  <a:tab pos="426278" algn="l"/>
                  <a:tab pos="852902" algn="l"/>
                  <a:tab pos="1279528" algn="l"/>
                  <a:tab pos="1706152" algn="l"/>
                  <a:tab pos="2132776" algn="l"/>
                  <a:tab pos="2559402" algn="l"/>
                  <a:tab pos="2986026" algn="l"/>
                  <a:tab pos="3412642" algn="l"/>
                  <a:tab pos="3839267" algn="l"/>
                  <a:tab pos="4265892" algn="l"/>
                  <a:tab pos="4692517" algn="l"/>
                  <a:tab pos="5119142" algn="l"/>
                  <a:tab pos="5545766" algn="l"/>
                  <a:tab pos="5972393" algn="l"/>
                  <a:tab pos="6399018" algn="l"/>
                  <a:tab pos="6825632" algn="l"/>
                  <a:tab pos="7252258" algn="l"/>
                  <a:tab pos="7678883" algn="l"/>
                  <a:tab pos="8105508" algn="l"/>
                  <a:tab pos="8532133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45</a:t>
            </a:fld>
            <a:endParaRPr lang="en-GB" sz="1300">
              <a:solidFill>
                <a:srgbClr val="000000"/>
              </a:solidFill>
              <a:latin typeface="Times New Roman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3775" y="777875"/>
            <a:ext cx="5094288" cy="3821113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09281" y="4861005"/>
            <a:ext cx="5663794" cy="4589112"/>
          </a:xfrm>
        </p:spPr>
        <p:txBody>
          <a:bodyPr anchor="ctr"/>
          <a:lstStyle/>
          <a:p>
            <a:pPr defTabSz="990405">
              <a:defRPr/>
            </a:pPr>
            <a:endParaRPr lang="en-GB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4EFA1-EFF3-4344-8A32-8C93D788023C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06373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9"/>
          <p:cNvSpPr txBox="1"/>
          <p:nvPr/>
        </p:nvSpPr>
        <p:spPr>
          <a:xfrm>
            <a:off x="4017700" y="9722022"/>
            <a:ext cx="3062294" cy="4924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algn="r" defTabSz="868288" hangingPunct="0">
              <a:lnSpc>
                <a:spcPct val="95000"/>
              </a:lnSpc>
              <a:tabLst>
                <a:tab pos="0" algn="l"/>
                <a:tab pos="426278" algn="l"/>
                <a:tab pos="852902" algn="l"/>
                <a:tab pos="1279528" algn="l"/>
                <a:tab pos="1706152" algn="l"/>
                <a:tab pos="2132776" algn="l"/>
                <a:tab pos="2559402" algn="l"/>
                <a:tab pos="2986026" algn="l"/>
                <a:tab pos="3412642" algn="l"/>
                <a:tab pos="3839267" algn="l"/>
                <a:tab pos="4265892" algn="l"/>
                <a:tab pos="4692517" algn="l"/>
                <a:tab pos="5119142" algn="l"/>
                <a:tab pos="5545766" algn="l"/>
                <a:tab pos="5972393" algn="l"/>
                <a:tab pos="6399018" algn="l"/>
                <a:tab pos="6825632" algn="l"/>
                <a:tab pos="7252258" algn="l"/>
                <a:tab pos="7678883" algn="l"/>
                <a:tab pos="8105508" algn="l"/>
                <a:tab pos="853213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4AEF9E9-455D-4F50-820A-8158686D5AD5}" type="slidenum">
              <a:rPr lang="en-GB" sz="130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icrosoft YaHei" pitchFamily="2"/>
              </a:rPr>
              <a:pPr algn="r" defTabSz="868288" hangingPunct="0">
                <a:lnSpc>
                  <a:spcPct val="95000"/>
                </a:lnSpc>
                <a:tabLst>
                  <a:tab pos="0" algn="l"/>
                  <a:tab pos="426278" algn="l"/>
                  <a:tab pos="852902" algn="l"/>
                  <a:tab pos="1279528" algn="l"/>
                  <a:tab pos="1706152" algn="l"/>
                  <a:tab pos="2132776" algn="l"/>
                  <a:tab pos="2559402" algn="l"/>
                  <a:tab pos="2986026" algn="l"/>
                  <a:tab pos="3412642" algn="l"/>
                  <a:tab pos="3839267" algn="l"/>
                  <a:tab pos="4265892" algn="l"/>
                  <a:tab pos="4692517" algn="l"/>
                  <a:tab pos="5119142" algn="l"/>
                  <a:tab pos="5545766" algn="l"/>
                  <a:tab pos="5972393" algn="l"/>
                  <a:tab pos="6399018" algn="l"/>
                  <a:tab pos="6825632" algn="l"/>
                  <a:tab pos="7252258" algn="l"/>
                  <a:tab pos="7678883" algn="l"/>
                  <a:tab pos="8105508" algn="l"/>
                  <a:tab pos="8532133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47</a:t>
            </a:fld>
            <a:endParaRPr lang="en-GB" sz="1300">
              <a:solidFill>
                <a:srgbClr val="000000"/>
              </a:solidFill>
              <a:latin typeface="Times New Roman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3775" y="777875"/>
            <a:ext cx="5094288" cy="3821113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09281" y="4861005"/>
            <a:ext cx="5663794" cy="4589112"/>
          </a:xfrm>
        </p:spPr>
        <p:txBody>
          <a:bodyPr anchor="ctr"/>
          <a:lstStyle/>
          <a:p>
            <a:pPr defTabSz="990405">
              <a:defRPr/>
            </a:pPr>
            <a:endParaRPr lang="en-GB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9"/>
          <p:cNvSpPr txBox="1"/>
          <p:nvPr/>
        </p:nvSpPr>
        <p:spPr>
          <a:xfrm>
            <a:off x="4017700" y="9722022"/>
            <a:ext cx="3062294" cy="4924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algn="r" defTabSz="868288" hangingPunct="0">
              <a:lnSpc>
                <a:spcPct val="95000"/>
              </a:lnSpc>
              <a:tabLst>
                <a:tab pos="0" algn="l"/>
                <a:tab pos="426278" algn="l"/>
                <a:tab pos="852902" algn="l"/>
                <a:tab pos="1279528" algn="l"/>
                <a:tab pos="1706152" algn="l"/>
                <a:tab pos="2132776" algn="l"/>
                <a:tab pos="2559402" algn="l"/>
                <a:tab pos="2986026" algn="l"/>
                <a:tab pos="3412642" algn="l"/>
                <a:tab pos="3839267" algn="l"/>
                <a:tab pos="4265892" algn="l"/>
                <a:tab pos="4692517" algn="l"/>
                <a:tab pos="5119142" algn="l"/>
                <a:tab pos="5545766" algn="l"/>
                <a:tab pos="5972393" algn="l"/>
                <a:tab pos="6399018" algn="l"/>
                <a:tab pos="6825632" algn="l"/>
                <a:tab pos="7252258" algn="l"/>
                <a:tab pos="7678883" algn="l"/>
                <a:tab pos="8105508" algn="l"/>
                <a:tab pos="853213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4AEF9E9-455D-4F50-820A-8158686D5AD5}" type="slidenum">
              <a:rPr lang="en-GB" sz="130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icrosoft YaHei" pitchFamily="2"/>
              </a:rPr>
              <a:pPr algn="r" defTabSz="868288" hangingPunct="0">
                <a:lnSpc>
                  <a:spcPct val="95000"/>
                </a:lnSpc>
                <a:tabLst>
                  <a:tab pos="0" algn="l"/>
                  <a:tab pos="426278" algn="l"/>
                  <a:tab pos="852902" algn="l"/>
                  <a:tab pos="1279528" algn="l"/>
                  <a:tab pos="1706152" algn="l"/>
                  <a:tab pos="2132776" algn="l"/>
                  <a:tab pos="2559402" algn="l"/>
                  <a:tab pos="2986026" algn="l"/>
                  <a:tab pos="3412642" algn="l"/>
                  <a:tab pos="3839267" algn="l"/>
                  <a:tab pos="4265892" algn="l"/>
                  <a:tab pos="4692517" algn="l"/>
                  <a:tab pos="5119142" algn="l"/>
                  <a:tab pos="5545766" algn="l"/>
                  <a:tab pos="5972393" algn="l"/>
                  <a:tab pos="6399018" algn="l"/>
                  <a:tab pos="6825632" algn="l"/>
                  <a:tab pos="7252258" algn="l"/>
                  <a:tab pos="7678883" algn="l"/>
                  <a:tab pos="8105508" algn="l"/>
                  <a:tab pos="8532133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48</a:t>
            </a:fld>
            <a:endParaRPr lang="en-GB" sz="1300">
              <a:solidFill>
                <a:srgbClr val="000000"/>
              </a:solidFill>
              <a:latin typeface="Times New Roman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3775" y="777875"/>
            <a:ext cx="5094288" cy="3821113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09281" y="4861005"/>
            <a:ext cx="5663794" cy="4589112"/>
          </a:xfrm>
        </p:spPr>
        <p:txBody>
          <a:bodyPr anchor="ctr"/>
          <a:lstStyle/>
          <a:p>
            <a:pPr defTabSz="990405">
              <a:defRPr/>
            </a:pPr>
            <a:endParaRPr lang="en-GB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9"/>
          <p:cNvSpPr txBox="1"/>
          <p:nvPr/>
        </p:nvSpPr>
        <p:spPr>
          <a:xfrm>
            <a:off x="4017700" y="9722022"/>
            <a:ext cx="3062294" cy="4924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algn="r" defTabSz="868288" hangingPunct="0">
              <a:lnSpc>
                <a:spcPct val="95000"/>
              </a:lnSpc>
              <a:tabLst>
                <a:tab pos="0" algn="l"/>
                <a:tab pos="426278" algn="l"/>
                <a:tab pos="852902" algn="l"/>
                <a:tab pos="1279528" algn="l"/>
                <a:tab pos="1706152" algn="l"/>
                <a:tab pos="2132776" algn="l"/>
                <a:tab pos="2559402" algn="l"/>
                <a:tab pos="2986026" algn="l"/>
                <a:tab pos="3412642" algn="l"/>
                <a:tab pos="3839267" algn="l"/>
                <a:tab pos="4265892" algn="l"/>
                <a:tab pos="4692517" algn="l"/>
                <a:tab pos="5119142" algn="l"/>
                <a:tab pos="5545766" algn="l"/>
                <a:tab pos="5972393" algn="l"/>
                <a:tab pos="6399018" algn="l"/>
                <a:tab pos="6825632" algn="l"/>
                <a:tab pos="7252258" algn="l"/>
                <a:tab pos="7678883" algn="l"/>
                <a:tab pos="8105508" algn="l"/>
                <a:tab pos="853213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4AEF9E9-455D-4F50-820A-8158686D5AD5}" type="slidenum">
              <a:rPr lang="en-GB" sz="130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icrosoft YaHei" pitchFamily="2"/>
              </a:rPr>
              <a:pPr algn="r" defTabSz="868288" hangingPunct="0">
                <a:lnSpc>
                  <a:spcPct val="95000"/>
                </a:lnSpc>
                <a:tabLst>
                  <a:tab pos="0" algn="l"/>
                  <a:tab pos="426278" algn="l"/>
                  <a:tab pos="852902" algn="l"/>
                  <a:tab pos="1279528" algn="l"/>
                  <a:tab pos="1706152" algn="l"/>
                  <a:tab pos="2132776" algn="l"/>
                  <a:tab pos="2559402" algn="l"/>
                  <a:tab pos="2986026" algn="l"/>
                  <a:tab pos="3412642" algn="l"/>
                  <a:tab pos="3839267" algn="l"/>
                  <a:tab pos="4265892" algn="l"/>
                  <a:tab pos="4692517" algn="l"/>
                  <a:tab pos="5119142" algn="l"/>
                  <a:tab pos="5545766" algn="l"/>
                  <a:tab pos="5972393" algn="l"/>
                  <a:tab pos="6399018" algn="l"/>
                  <a:tab pos="6825632" algn="l"/>
                  <a:tab pos="7252258" algn="l"/>
                  <a:tab pos="7678883" algn="l"/>
                  <a:tab pos="8105508" algn="l"/>
                  <a:tab pos="8532133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49</a:t>
            </a:fld>
            <a:endParaRPr lang="en-GB" sz="1300">
              <a:solidFill>
                <a:srgbClr val="000000"/>
              </a:solidFill>
              <a:latin typeface="Times New Roman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3775" y="777875"/>
            <a:ext cx="5094288" cy="3821113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09281" y="4861005"/>
            <a:ext cx="5663794" cy="4589112"/>
          </a:xfrm>
        </p:spPr>
        <p:txBody>
          <a:bodyPr anchor="ctr"/>
          <a:lstStyle/>
          <a:p>
            <a:pPr defTabSz="990405">
              <a:defRPr/>
            </a:pPr>
            <a:endParaRPr lang="en-GB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9"/>
          <p:cNvSpPr txBox="1"/>
          <p:nvPr/>
        </p:nvSpPr>
        <p:spPr>
          <a:xfrm>
            <a:off x="4017700" y="9722022"/>
            <a:ext cx="3062294" cy="4924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algn="r" defTabSz="868288" hangingPunct="0">
              <a:lnSpc>
                <a:spcPct val="95000"/>
              </a:lnSpc>
              <a:tabLst>
                <a:tab pos="0" algn="l"/>
                <a:tab pos="426278" algn="l"/>
                <a:tab pos="852902" algn="l"/>
                <a:tab pos="1279528" algn="l"/>
                <a:tab pos="1706152" algn="l"/>
                <a:tab pos="2132776" algn="l"/>
                <a:tab pos="2559402" algn="l"/>
                <a:tab pos="2986026" algn="l"/>
                <a:tab pos="3412642" algn="l"/>
                <a:tab pos="3839267" algn="l"/>
                <a:tab pos="4265892" algn="l"/>
                <a:tab pos="4692517" algn="l"/>
                <a:tab pos="5119142" algn="l"/>
                <a:tab pos="5545766" algn="l"/>
                <a:tab pos="5972393" algn="l"/>
                <a:tab pos="6399018" algn="l"/>
                <a:tab pos="6825632" algn="l"/>
                <a:tab pos="7252258" algn="l"/>
                <a:tab pos="7678883" algn="l"/>
                <a:tab pos="8105508" algn="l"/>
                <a:tab pos="853213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4AEF9E9-455D-4F50-820A-8158686D5AD5}" type="slidenum">
              <a:rPr lang="en-GB" sz="130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icrosoft YaHei" pitchFamily="2"/>
              </a:rPr>
              <a:pPr algn="r" defTabSz="868288" hangingPunct="0">
                <a:lnSpc>
                  <a:spcPct val="95000"/>
                </a:lnSpc>
                <a:tabLst>
                  <a:tab pos="0" algn="l"/>
                  <a:tab pos="426278" algn="l"/>
                  <a:tab pos="852902" algn="l"/>
                  <a:tab pos="1279528" algn="l"/>
                  <a:tab pos="1706152" algn="l"/>
                  <a:tab pos="2132776" algn="l"/>
                  <a:tab pos="2559402" algn="l"/>
                  <a:tab pos="2986026" algn="l"/>
                  <a:tab pos="3412642" algn="l"/>
                  <a:tab pos="3839267" algn="l"/>
                  <a:tab pos="4265892" algn="l"/>
                  <a:tab pos="4692517" algn="l"/>
                  <a:tab pos="5119142" algn="l"/>
                  <a:tab pos="5545766" algn="l"/>
                  <a:tab pos="5972393" algn="l"/>
                  <a:tab pos="6399018" algn="l"/>
                  <a:tab pos="6825632" algn="l"/>
                  <a:tab pos="7252258" algn="l"/>
                  <a:tab pos="7678883" algn="l"/>
                  <a:tab pos="8105508" algn="l"/>
                  <a:tab pos="8532133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5</a:t>
            </a:fld>
            <a:endParaRPr lang="en-GB" sz="1300">
              <a:solidFill>
                <a:srgbClr val="000000"/>
              </a:solidFill>
              <a:latin typeface="Times New Roman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3775" y="777875"/>
            <a:ext cx="5094288" cy="3821113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09281" y="4861005"/>
            <a:ext cx="5663794" cy="4589112"/>
          </a:xfrm>
        </p:spPr>
        <p:txBody>
          <a:bodyPr anchor="ctr"/>
          <a:lstStyle/>
          <a:p>
            <a:pPr defTabSz="990405">
              <a:defRPr/>
            </a:pPr>
            <a:endParaRPr lang="en-GB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9"/>
          <p:cNvSpPr txBox="1"/>
          <p:nvPr/>
        </p:nvSpPr>
        <p:spPr>
          <a:xfrm>
            <a:off x="4017700" y="9722022"/>
            <a:ext cx="3062294" cy="4924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algn="r" defTabSz="868288" hangingPunct="0">
              <a:lnSpc>
                <a:spcPct val="95000"/>
              </a:lnSpc>
              <a:tabLst>
                <a:tab pos="0" algn="l"/>
                <a:tab pos="426278" algn="l"/>
                <a:tab pos="852902" algn="l"/>
                <a:tab pos="1279528" algn="l"/>
                <a:tab pos="1706152" algn="l"/>
                <a:tab pos="2132776" algn="l"/>
                <a:tab pos="2559402" algn="l"/>
                <a:tab pos="2986026" algn="l"/>
                <a:tab pos="3412642" algn="l"/>
                <a:tab pos="3839267" algn="l"/>
                <a:tab pos="4265892" algn="l"/>
                <a:tab pos="4692517" algn="l"/>
                <a:tab pos="5119142" algn="l"/>
                <a:tab pos="5545766" algn="l"/>
                <a:tab pos="5972393" algn="l"/>
                <a:tab pos="6399018" algn="l"/>
                <a:tab pos="6825632" algn="l"/>
                <a:tab pos="7252258" algn="l"/>
                <a:tab pos="7678883" algn="l"/>
                <a:tab pos="8105508" algn="l"/>
                <a:tab pos="853213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4AEF9E9-455D-4F50-820A-8158686D5AD5}" type="slidenum">
              <a:rPr lang="en-GB" sz="130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icrosoft YaHei" pitchFamily="2"/>
              </a:rPr>
              <a:pPr algn="r" defTabSz="868288" hangingPunct="0">
                <a:lnSpc>
                  <a:spcPct val="95000"/>
                </a:lnSpc>
                <a:tabLst>
                  <a:tab pos="0" algn="l"/>
                  <a:tab pos="426278" algn="l"/>
                  <a:tab pos="852902" algn="l"/>
                  <a:tab pos="1279528" algn="l"/>
                  <a:tab pos="1706152" algn="l"/>
                  <a:tab pos="2132776" algn="l"/>
                  <a:tab pos="2559402" algn="l"/>
                  <a:tab pos="2986026" algn="l"/>
                  <a:tab pos="3412642" algn="l"/>
                  <a:tab pos="3839267" algn="l"/>
                  <a:tab pos="4265892" algn="l"/>
                  <a:tab pos="4692517" algn="l"/>
                  <a:tab pos="5119142" algn="l"/>
                  <a:tab pos="5545766" algn="l"/>
                  <a:tab pos="5972393" algn="l"/>
                  <a:tab pos="6399018" algn="l"/>
                  <a:tab pos="6825632" algn="l"/>
                  <a:tab pos="7252258" algn="l"/>
                  <a:tab pos="7678883" algn="l"/>
                  <a:tab pos="8105508" algn="l"/>
                  <a:tab pos="8532133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50</a:t>
            </a:fld>
            <a:endParaRPr lang="en-GB" sz="1300">
              <a:solidFill>
                <a:srgbClr val="000000"/>
              </a:solidFill>
              <a:latin typeface="Times New Roman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3775" y="777875"/>
            <a:ext cx="5094288" cy="3821113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09281" y="4861005"/>
            <a:ext cx="5663794" cy="4589112"/>
          </a:xfrm>
        </p:spPr>
        <p:txBody>
          <a:bodyPr anchor="ctr"/>
          <a:lstStyle/>
          <a:p>
            <a:pPr defTabSz="990405">
              <a:defRPr/>
            </a:pPr>
            <a:endParaRPr lang="en-GB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9"/>
          <p:cNvSpPr txBox="1"/>
          <p:nvPr/>
        </p:nvSpPr>
        <p:spPr>
          <a:xfrm>
            <a:off x="4017700" y="9722022"/>
            <a:ext cx="3062294" cy="4924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algn="r" defTabSz="868288" hangingPunct="0">
              <a:lnSpc>
                <a:spcPct val="95000"/>
              </a:lnSpc>
              <a:tabLst>
                <a:tab pos="0" algn="l"/>
                <a:tab pos="426278" algn="l"/>
                <a:tab pos="852902" algn="l"/>
                <a:tab pos="1279528" algn="l"/>
                <a:tab pos="1706152" algn="l"/>
                <a:tab pos="2132776" algn="l"/>
                <a:tab pos="2559402" algn="l"/>
                <a:tab pos="2986026" algn="l"/>
                <a:tab pos="3412642" algn="l"/>
                <a:tab pos="3839267" algn="l"/>
                <a:tab pos="4265892" algn="l"/>
                <a:tab pos="4692517" algn="l"/>
                <a:tab pos="5119142" algn="l"/>
                <a:tab pos="5545766" algn="l"/>
                <a:tab pos="5972393" algn="l"/>
                <a:tab pos="6399018" algn="l"/>
                <a:tab pos="6825632" algn="l"/>
                <a:tab pos="7252258" algn="l"/>
                <a:tab pos="7678883" algn="l"/>
                <a:tab pos="8105508" algn="l"/>
                <a:tab pos="853213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4AEF9E9-455D-4F50-820A-8158686D5AD5}" type="slidenum">
              <a:rPr lang="en-GB" sz="130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icrosoft YaHei" pitchFamily="2"/>
              </a:rPr>
              <a:pPr algn="r" defTabSz="868288" hangingPunct="0">
                <a:lnSpc>
                  <a:spcPct val="95000"/>
                </a:lnSpc>
                <a:tabLst>
                  <a:tab pos="0" algn="l"/>
                  <a:tab pos="426278" algn="l"/>
                  <a:tab pos="852902" algn="l"/>
                  <a:tab pos="1279528" algn="l"/>
                  <a:tab pos="1706152" algn="l"/>
                  <a:tab pos="2132776" algn="l"/>
                  <a:tab pos="2559402" algn="l"/>
                  <a:tab pos="2986026" algn="l"/>
                  <a:tab pos="3412642" algn="l"/>
                  <a:tab pos="3839267" algn="l"/>
                  <a:tab pos="4265892" algn="l"/>
                  <a:tab pos="4692517" algn="l"/>
                  <a:tab pos="5119142" algn="l"/>
                  <a:tab pos="5545766" algn="l"/>
                  <a:tab pos="5972393" algn="l"/>
                  <a:tab pos="6399018" algn="l"/>
                  <a:tab pos="6825632" algn="l"/>
                  <a:tab pos="7252258" algn="l"/>
                  <a:tab pos="7678883" algn="l"/>
                  <a:tab pos="8105508" algn="l"/>
                  <a:tab pos="8532133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51</a:t>
            </a:fld>
            <a:endParaRPr lang="en-GB" sz="1300">
              <a:solidFill>
                <a:srgbClr val="000000"/>
              </a:solidFill>
              <a:latin typeface="Times New Roman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3775" y="777875"/>
            <a:ext cx="5094288" cy="3821113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09281" y="4861005"/>
            <a:ext cx="5663794" cy="4589112"/>
          </a:xfrm>
        </p:spPr>
        <p:txBody>
          <a:bodyPr anchor="ctr"/>
          <a:lstStyle/>
          <a:p>
            <a:pPr defTabSz="990405">
              <a:defRPr/>
            </a:pPr>
            <a:endParaRPr lang="en-GB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9"/>
          <p:cNvSpPr txBox="1"/>
          <p:nvPr/>
        </p:nvSpPr>
        <p:spPr>
          <a:xfrm>
            <a:off x="4017700" y="9722022"/>
            <a:ext cx="3062294" cy="4924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algn="r" defTabSz="868288" hangingPunct="0">
              <a:lnSpc>
                <a:spcPct val="95000"/>
              </a:lnSpc>
              <a:tabLst>
                <a:tab pos="0" algn="l"/>
                <a:tab pos="426278" algn="l"/>
                <a:tab pos="852902" algn="l"/>
                <a:tab pos="1279528" algn="l"/>
                <a:tab pos="1706152" algn="l"/>
                <a:tab pos="2132776" algn="l"/>
                <a:tab pos="2559402" algn="l"/>
                <a:tab pos="2986026" algn="l"/>
                <a:tab pos="3412642" algn="l"/>
                <a:tab pos="3839267" algn="l"/>
                <a:tab pos="4265892" algn="l"/>
                <a:tab pos="4692517" algn="l"/>
                <a:tab pos="5119142" algn="l"/>
                <a:tab pos="5545766" algn="l"/>
                <a:tab pos="5972393" algn="l"/>
                <a:tab pos="6399018" algn="l"/>
                <a:tab pos="6825632" algn="l"/>
                <a:tab pos="7252258" algn="l"/>
                <a:tab pos="7678883" algn="l"/>
                <a:tab pos="8105508" algn="l"/>
                <a:tab pos="853213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4AEF9E9-455D-4F50-820A-8158686D5AD5}" type="slidenum">
              <a:rPr lang="en-GB" sz="130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icrosoft YaHei" pitchFamily="2"/>
              </a:rPr>
              <a:pPr algn="r" defTabSz="868288" hangingPunct="0">
                <a:lnSpc>
                  <a:spcPct val="95000"/>
                </a:lnSpc>
                <a:tabLst>
                  <a:tab pos="0" algn="l"/>
                  <a:tab pos="426278" algn="l"/>
                  <a:tab pos="852902" algn="l"/>
                  <a:tab pos="1279528" algn="l"/>
                  <a:tab pos="1706152" algn="l"/>
                  <a:tab pos="2132776" algn="l"/>
                  <a:tab pos="2559402" algn="l"/>
                  <a:tab pos="2986026" algn="l"/>
                  <a:tab pos="3412642" algn="l"/>
                  <a:tab pos="3839267" algn="l"/>
                  <a:tab pos="4265892" algn="l"/>
                  <a:tab pos="4692517" algn="l"/>
                  <a:tab pos="5119142" algn="l"/>
                  <a:tab pos="5545766" algn="l"/>
                  <a:tab pos="5972393" algn="l"/>
                  <a:tab pos="6399018" algn="l"/>
                  <a:tab pos="6825632" algn="l"/>
                  <a:tab pos="7252258" algn="l"/>
                  <a:tab pos="7678883" algn="l"/>
                  <a:tab pos="8105508" algn="l"/>
                  <a:tab pos="8532133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52</a:t>
            </a:fld>
            <a:endParaRPr lang="en-GB" sz="1300">
              <a:solidFill>
                <a:srgbClr val="000000"/>
              </a:solidFill>
              <a:latin typeface="Times New Roman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3775" y="777875"/>
            <a:ext cx="5094288" cy="3821113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09281" y="4861005"/>
            <a:ext cx="5663794" cy="4589112"/>
          </a:xfrm>
        </p:spPr>
        <p:txBody>
          <a:bodyPr anchor="ctr"/>
          <a:lstStyle/>
          <a:p>
            <a:pPr defTabSz="990405">
              <a:defRPr/>
            </a:pPr>
            <a:endParaRPr lang="en-GB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9"/>
          <p:cNvSpPr txBox="1"/>
          <p:nvPr/>
        </p:nvSpPr>
        <p:spPr>
          <a:xfrm>
            <a:off x="4017700" y="9722022"/>
            <a:ext cx="3062294" cy="4924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algn="r" defTabSz="868288" hangingPunct="0">
              <a:lnSpc>
                <a:spcPct val="95000"/>
              </a:lnSpc>
              <a:tabLst>
                <a:tab pos="0" algn="l"/>
                <a:tab pos="426278" algn="l"/>
                <a:tab pos="852902" algn="l"/>
                <a:tab pos="1279528" algn="l"/>
                <a:tab pos="1706152" algn="l"/>
                <a:tab pos="2132776" algn="l"/>
                <a:tab pos="2559402" algn="l"/>
                <a:tab pos="2986026" algn="l"/>
                <a:tab pos="3412642" algn="l"/>
                <a:tab pos="3839267" algn="l"/>
                <a:tab pos="4265892" algn="l"/>
                <a:tab pos="4692517" algn="l"/>
                <a:tab pos="5119142" algn="l"/>
                <a:tab pos="5545766" algn="l"/>
                <a:tab pos="5972393" algn="l"/>
                <a:tab pos="6399018" algn="l"/>
                <a:tab pos="6825632" algn="l"/>
                <a:tab pos="7252258" algn="l"/>
                <a:tab pos="7678883" algn="l"/>
                <a:tab pos="8105508" algn="l"/>
                <a:tab pos="853213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4AEF9E9-455D-4F50-820A-8158686D5AD5}" type="slidenum">
              <a:rPr lang="en-GB" sz="130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icrosoft YaHei" pitchFamily="2"/>
              </a:rPr>
              <a:pPr algn="r" defTabSz="868288" hangingPunct="0">
                <a:lnSpc>
                  <a:spcPct val="95000"/>
                </a:lnSpc>
                <a:tabLst>
                  <a:tab pos="0" algn="l"/>
                  <a:tab pos="426278" algn="l"/>
                  <a:tab pos="852902" algn="l"/>
                  <a:tab pos="1279528" algn="l"/>
                  <a:tab pos="1706152" algn="l"/>
                  <a:tab pos="2132776" algn="l"/>
                  <a:tab pos="2559402" algn="l"/>
                  <a:tab pos="2986026" algn="l"/>
                  <a:tab pos="3412642" algn="l"/>
                  <a:tab pos="3839267" algn="l"/>
                  <a:tab pos="4265892" algn="l"/>
                  <a:tab pos="4692517" algn="l"/>
                  <a:tab pos="5119142" algn="l"/>
                  <a:tab pos="5545766" algn="l"/>
                  <a:tab pos="5972393" algn="l"/>
                  <a:tab pos="6399018" algn="l"/>
                  <a:tab pos="6825632" algn="l"/>
                  <a:tab pos="7252258" algn="l"/>
                  <a:tab pos="7678883" algn="l"/>
                  <a:tab pos="8105508" algn="l"/>
                  <a:tab pos="8532133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53</a:t>
            </a:fld>
            <a:endParaRPr lang="en-GB" sz="1300">
              <a:solidFill>
                <a:srgbClr val="000000"/>
              </a:solidFill>
              <a:latin typeface="Times New Roman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3775" y="777875"/>
            <a:ext cx="5094288" cy="3821113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09281" y="4861005"/>
            <a:ext cx="5663794" cy="4589112"/>
          </a:xfrm>
        </p:spPr>
        <p:txBody>
          <a:bodyPr anchor="ctr"/>
          <a:lstStyle/>
          <a:p>
            <a:pPr defTabSz="990405">
              <a:defRPr/>
            </a:pPr>
            <a:endParaRPr lang="en-GB"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4EFA1-EFF3-4344-8A32-8C93D788023C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06373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4EFA1-EFF3-4344-8A32-8C93D788023C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063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9"/>
          <p:cNvSpPr txBox="1"/>
          <p:nvPr/>
        </p:nvSpPr>
        <p:spPr>
          <a:xfrm>
            <a:off x="4017700" y="9722022"/>
            <a:ext cx="3062294" cy="4924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algn="r" defTabSz="868288" hangingPunct="0">
              <a:lnSpc>
                <a:spcPct val="95000"/>
              </a:lnSpc>
              <a:tabLst>
                <a:tab pos="0" algn="l"/>
                <a:tab pos="426278" algn="l"/>
                <a:tab pos="852902" algn="l"/>
                <a:tab pos="1279528" algn="l"/>
                <a:tab pos="1706152" algn="l"/>
                <a:tab pos="2132776" algn="l"/>
                <a:tab pos="2559402" algn="l"/>
                <a:tab pos="2986026" algn="l"/>
                <a:tab pos="3412642" algn="l"/>
                <a:tab pos="3839267" algn="l"/>
                <a:tab pos="4265892" algn="l"/>
                <a:tab pos="4692517" algn="l"/>
                <a:tab pos="5119142" algn="l"/>
                <a:tab pos="5545766" algn="l"/>
                <a:tab pos="5972393" algn="l"/>
                <a:tab pos="6399018" algn="l"/>
                <a:tab pos="6825632" algn="l"/>
                <a:tab pos="7252258" algn="l"/>
                <a:tab pos="7678883" algn="l"/>
                <a:tab pos="8105508" algn="l"/>
                <a:tab pos="853213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4AEF9E9-455D-4F50-820A-8158686D5AD5}" type="slidenum">
              <a:rPr lang="en-GB" sz="130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icrosoft YaHei" pitchFamily="2"/>
              </a:rPr>
              <a:pPr algn="r" defTabSz="868288" hangingPunct="0">
                <a:lnSpc>
                  <a:spcPct val="95000"/>
                </a:lnSpc>
                <a:tabLst>
                  <a:tab pos="0" algn="l"/>
                  <a:tab pos="426278" algn="l"/>
                  <a:tab pos="852902" algn="l"/>
                  <a:tab pos="1279528" algn="l"/>
                  <a:tab pos="1706152" algn="l"/>
                  <a:tab pos="2132776" algn="l"/>
                  <a:tab pos="2559402" algn="l"/>
                  <a:tab pos="2986026" algn="l"/>
                  <a:tab pos="3412642" algn="l"/>
                  <a:tab pos="3839267" algn="l"/>
                  <a:tab pos="4265892" algn="l"/>
                  <a:tab pos="4692517" algn="l"/>
                  <a:tab pos="5119142" algn="l"/>
                  <a:tab pos="5545766" algn="l"/>
                  <a:tab pos="5972393" algn="l"/>
                  <a:tab pos="6399018" algn="l"/>
                  <a:tab pos="6825632" algn="l"/>
                  <a:tab pos="7252258" algn="l"/>
                  <a:tab pos="7678883" algn="l"/>
                  <a:tab pos="8105508" algn="l"/>
                  <a:tab pos="8532133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6</a:t>
            </a:fld>
            <a:endParaRPr lang="en-GB" sz="1300">
              <a:solidFill>
                <a:srgbClr val="000000"/>
              </a:solidFill>
              <a:latin typeface="Times New Roman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3775" y="777875"/>
            <a:ext cx="5094288" cy="3821113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09281" y="4861005"/>
            <a:ext cx="5663794" cy="4589112"/>
          </a:xfrm>
        </p:spPr>
        <p:txBody>
          <a:bodyPr anchor="ctr"/>
          <a:lstStyle/>
          <a:p>
            <a:pPr defTabSz="990405">
              <a:defRPr/>
            </a:pPr>
            <a:endParaRPr lang="en-GB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9"/>
          <p:cNvSpPr txBox="1"/>
          <p:nvPr/>
        </p:nvSpPr>
        <p:spPr>
          <a:xfrm>
            <a:off x="4017700" y="9722022"/>
            <a:ext cx="3062294" cy="4924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algn="r" defTabSz="868288" hangingPunct="0">
              <a:lnSpc>
                <a:spcPct val="95000"/>
              </a:lnSpc>
              <a:tabLst>
                <a:tab pos="0" algn="l"/>
                <a:tab pos="426278" algn="l"/>
                <a:tab pos="852902" algn="l"/>
                <a:tab pos="1279528" algn="l"/>
                <a:tab pos="1706152" algn="l"/>
                <a:tab pos="2132776" algn="l"/>
                <a:tab pos="2559402" algn="l"/>
                <a:tab pos="2986026" algn="l"/>
                <a:tab pos="3412642" algn="l"/>
                <a:tab pos="3839267" algn="l"/>
                <a:tab pos="4265892" algn="l"/>
                <a:tab pos="4692517" algn="l"/>
                <a:tab pos="5119142" algn="l"/>
                <a:tab pos="5545766" algn="l"/>
                <a:tab pos="5972393" algn="l"/>
                <a:tab pos="6399018" algn="l"/>
                <a:tab pos="6825632" algn="l"/>
                <a:tab pos="7252258" algn="l"/>
                <a:tab pos="7678883" algn="l"/>
                <a:tab pos="8105508" algn="l"/>
                <a:tab pos="853213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4AEF9E9-455D-4F50-820A-8158686D5AD5}" type="slidenum">
              <a:rPr lang="en-GB" sz="130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icrosoft YaHei" pitchFamily="2"/>
              </a:rPr>
              <a:pPr algn="r" defTabSz="868288" hangingPunct="0">
                <a:lnSpc>
                  <a:spcPct val="95000"/>
                </a:lnSpc>
                <a:tabLst>
                  <a:tab pos="0" algn="l"/>
                  <a:tab pos="426278" algn="l"/>
                  <a:tab pos="852902" algn="l"/>
                  <a:tab pos="1279528" algn="l"/>
                  <a:tab pos="1706152" algn="l"/>
                  <a:tab pos="2132776" algn="l"/>
                  <a:tab pos="2559402" algn="l"/>
                  <a:tab pos="2986026" algn="l"/>
                  <a:tab pos="3412642" algn="l"/>
                  <a:tab pos="3839267" algn="l"/>
                  <a:tab pos="4265892" algn="l"/>
                  <a:tab pos="4692517" algn="l"/>
                  <a:tab pos="5119142" algn="l"/>
                  <a:tab pos="5545766" algn="l"/>
                  <a:tab pos="5972393" algn="l"/>
                  <a:tab pos="6399018" algn="l"/>
                  <a:tab pos="6825632" algn="l"/>
                  <a:tab pos="7252258" algn="l"/>
                  <a:tab pos="7678883" algn="l"/>
                  <a:tab pos="8105508" algn="l"/>
                  <a:tab pos="8532133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7</a:t>
            </a:fld>
            <a:endParaRPr lang="en-GB" sz="1300">
              <a:solidFill>
                <a:srgbClr val="000000"/>
              </a:solidFill>
              <a:latin typeface="Times New Roman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3775" y="777875"/>
            <a:ext cx="5094288" cy="3821113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09281" y="4861005"/>
            <a:ext cx="5663794" cy="4589112"/>
          </a:xfrm>
        </p:spPr>
        <p:txBody>
          <a:bodyPr anchor="ctr"/>
          <a:lstStyle/>
          <a:p>
            <a:pPr defTabSz="990405">
              <a:defRPr/>
            </a:pPr>
            <a:endParaRPr lang="en-GB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9"/>
          <p:cNvSpPr txBox="1"/>
          <p:nvPr/>
        </p:nvSpPr>
        <p:spPr>
          <a:xfrm>
            <a:off x="4017700" y="9722022"/>
            <a:ext cx="3062294" cy="4924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algn="r" defTabSz="868288" hangingPunct="0">
              <a:lnSpc>
                <a:spcPct val="95000"/>
              </a:lnSpc>
              <a:tabLst>
                <a:tab pos="0" algn="l"/>
                <a:tab pos="426278" algn="l"/>
                <a:tab pos="852902" algn="l"/>
                <a:tab pos="1279528" algn="l"/>
                <a:tab pos="1706152" algn="l"/>
                <a:tab pos="2132776" algn="l"/>
                <a:tab pos="2559402" algn="l"/>
                <a:tab pos="2986026" algn="l"/>
                <a:tab pos="3412642" algn="l"/>
                <a:tab pos="3839267" algn="l"/>
                <a:tab pos="4265892" algn="l"/>
                <a:tab pos="4692517" algn="l"/>
                <a:tab pos="5119142" algn="l"/>
                <a:tab pos="5545766" algn="l"/>
                <a:tab pos="5972393" algn="l"/>
                <a:tab pos="6399018" algn="l"/>
                <a:tab pos="6825632" algn="l"/>
                <a:tab pos="7252258" algn="l"/>
                <a:tab pos="7678883" algn="l"/>
                <a:tab pos="8105508" algn="l"/>
                <a:tab pos="853213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4AEF9E9-455D-4F50-820A-8158686D5AD5}" type="slidenum">
              <a:rPr lang="en-GB" sz="130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icrosoft YaHei" pitchFamily="2"/>
              </a:rPr>
              <a:pPr algn="r" defTabSz="868288" hangingPunct="0">
                <a:lnSpc>
                  <a:spcPct val="95000"/>
                </a:lnSpc>
                <a:tabLst>
                  <a:tab pos="0" algn="l"/>
                  <a:tab pos="426278" algn="l"/>
                  <a:tab pos="852902" algn="l"/>
                  <a:tab pos="1279528" algn="l"/>
                  <a:tab pos="1706152" algn="l"/>
                  <a:tab pos="2132776" algn="l"/>
                  <a:tab pos="2559402" algn="l"/>
                  <a:tab pos="2986026" algn="l"/>
                  <a:tab pos="3412642" algn="l"/>
                  <a:tab pos="3839267" algn="l"/>
                  <a:tab pos="4265892" algn="l"/>
                  <a:tab pos="4692517" algn="l"/>
                  <a:tab pos="5119142" algn="l"/>
                  <a:tab pos="5545766" algn="l"/>
                  <a:tab pos="5972393" algn="l"/>
                  <a:tab pos="6399018" algn="l"/>
                  <a:tab pos="6825632" algn="l"/>
                  <a:tab pos="7252258" algn="l"/>
                  <a:tab pos="7678883" algn="l"/>
                  <a:tab pos="8105508" algn="l"/>
                  <a:tab pos="8532133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8</a:t>
            </a:fld>
            <a:endParaRPr lang="en-GB" sz="1300">
              <a:solidFill>
                <a:srgbClr val="000000"/>
              </a:solidFill>
              <a:latin typeface="Times New Roman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3775" y="777875"/>
            <a:ext cx="5094288" cy="3821113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09281" y="4861005"/>
            <a:ext cx="5663794" cy="4589112"/>
          </a:xfrm>
        </p:spPr>
        <p:txBody>
          <a:bodyPr anchor="ctr"/>
          <a:lstStyle/>
          <a:p>
            <a:pPr defTabSz="990405">
              <a:defRPr/>
            </a:pPr>
            <a:endParaRPr lang="en-GB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9"/>
          <p:cNvSpPr txBox="1"/>
          <p:nvPr/>
        </p:nvSpPr>
        <p:spPr>
          <a:xfrm>
            <a:off x="4017700" y="9722022"/>
            <a:ext cx="3062294" cy="4924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algn="r" defTabSz="868288" hangingPunct="0">
              <a:lnSpc>
                <a:spcPct val="95000"/>
              </a:lnSpc>
              <a:tabLst>
                <a:tab pos="0" algn="l"/>
                <a:tab pos="426278" algn="l"/>
                <a:tab pos="852902" algn="l"/>
                <a:tab pos="1279528" algn="l"/>
                <a:tab pos="1706152" algn="l"/>
                <a:tab pos="2132776" algn="l"/>
                <a:tab pos="2559402" algn="l"/>
                <a:tab pos="2986026" algn="l"/>
                <a:tab pos="3412642" algn="l"/>
                <a:tab pos="3839267" algn="l"/>
                <a:tab pos="4265892" algn="l"/>
                <a:tab pos="4692517" algn="l"/>
                <a:tab pos="5119142" algn="l"/>
                <a:tab pos="5545766" algn="l"/>
                <a:tab pos="5972393" algn="l"/>
                <a:tab pos="6399018" algn="l"/>
                <a:tab pos="6825632" algn="l"/>
                <a:tab pos="7252258" algn="l"/>
                <a:tab pos="7678883" algn="l"/>
                <a:tab pos="8105508" algn="l"/>
                <a:tab pos="853213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4AEF9E9-455D-4F50-820A-8158686D5AD5}" type="slidenum">
              <a:rPr lang="en-GB" sz="1300">
                <a:solidFill>
                  <a:srgbClr val="000000"/>
                </a:solidFill>
                <a:latin typeface="Times New Roman" pitchFamily="18"/>
                <a:ea typeface="Microsoft YaHei" pitchFamily="2"/>
                <a:cs typeface="Microsoft YaHei" pitchFamily="2"/>
              </a:rPr>
              <a:pPr algn="r" defTabSz="868288" hangingPunct="0">
                <a:lnSpc>
                  <a:spcPct val="95000"/>
                </a:lnSpc>
                <a:tabLst>
                  <a:tab pos="0" algn="l"/>
                  <a:tab pos="426278" algn="l"/>
                  <a:tab pos="852902" algn="l"/>
                  <a:tab pos="1279528" algn="l"/>
                  <a:tab pos="1706152" algn="l"/>
                  <a:tab pos="2132776" algn="l"/>
                  <a:tab pos="2559402" algn="l"/>
                  <a:tab pos="2986026" algn="l"/>
                  <a:tab pos="3412642" algn="l"/>
                  <a:tab pos="3839267" algn="l"/>
                  <a:tab pos="4265892" algn="l"/>
                  <a:tab pos="4692517" algn="l"/>
                  <a:tab pos="5119142" algn="l"/>
                  <a:tab pos="5545766" algn="l"/>
                  <a:tab pos="5972393" algn="l"/>
                  <a:tab pos="6399018" algn="l"/>
                  <a:tab pos="6825632" algn="l"/>
                  <a:tab pos="7252258" algn="l"/>
                  <a:tab pos="7678883" algn="l"/>
                  <a:tab pos="8105508" algn="l"/>
                  <a:tab pos="8532133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9</a:t>
            </a:fld>
            <a:endParaRPr lang="en-GB" sz="1300">
              <a:solidFill>
                <a:srgbClr val="000000"/>
              </a:solidFill>
              <a:latin typeface="Times New Roman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3775" y="777875"/>
            <a:ext cx="5094288" cy="3821113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09281" y="4861005"/>
            <a:ext cx="5663794" cy="4589112"/>
          </a:xfrm>
        </p:spPr>
        <p:txBody>
          <a:bodyPr anchor="ctr"/>
          <a:lstStyle/>
          <a:p>
            <a:pPr defTabSz="990405">
              <a:defRPr/>
            </a:pPr>
            <a:endParaRPr lang="en-GB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34CE9-D759-4179-8A90-71981600DF19}" type="datetime1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F0EE9-1637-42F7-B906-DEC160DA8892}" type="datetime1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DE3D3-7EB0-4072-B2DD-EB33FBF3E96A}" type="datetime1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71508-CEA0-4E4A-A472-F149B70F2392}" type="datetime1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8C777-683E-4DE6-AE0F-CDBF242BFBA4}" type="datetime1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C80A5-0B76-49B0-87FC-10BE0DA13736}" type="datetime1">
              <a:rPr lang="en-US" smtClean="0"/>
              <a:t>4/12/2021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62ED3-ABB0-4BBB-8D9B-F09127C70B34}" type="datetime1">
              <a:rPr lang="en-US" smtClean="0"/>
              <a:t>4/12/2021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92B9E-5CE1-4FBF-9B67-39FFBA2DB57B}" type="datetime1">
              <a:rPr lang="en-US" smtClean="0"/>
              <a:t>4/12/2021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5E54D-407C-4583-BB4A-49C035BAC9A0}" type="datetime1">
              <a:rPr lang="en-US" smtClean="0"/>
              <a:t>4/12/2021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6F533-E974-4A41-ADBD-95C6993F1AD5}" type="datetime1">
              <a:rPr lang="en-US" smtClean="0"/>
              <a:t>4/12/2021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E407E-3E83-43A6-83BE-CC61C061C347}" type="datetime1">
              <a:rPr lang="en-US" smtClean="0"/>
              <a:t>4/12/2021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5D722-E752-4D43-8744-67C596A44C1F}" type="datetime1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1.jpeg"/><Relationship Id="rId4" Type="http://schemas.openxmlformats.org/officeDocument/2006/relationships/hyperlink" Target="https://historicengland.org.uk/services-skills/education/teaching-activities/knowing-bradford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1.jpeg"/><Relationship Id="rId5" Type="http://schemas.openxmlformats.org/officeDocument/2006/relationships/image" Target="../media/image9.jpeg"/><Relationship Id="rId4" Type="http://schemas.openxmlformats.org/officeDocument/2006/relationships/hyperlink" Target="https://historicengland.org.uk/images-books/photos/item/WSA01/01/G0410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1.jpeg"/><Relationship Id="rId5" Type="http://schemas.openxmlformats.org/officeDocument/2006/relationships/image" Target="../media/image10.jpeg"/><Relationship Id="rId4" Type="http://schemas.openxmlformats.org/officeDocument/2006/relationships/hyperlink" Target="https://commons.wikimedia.org/wiki/File:Alhambra_Granada_Spain.jp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1.jpeg"/><Relationship Id="rId5" Type="http://schemas.openxmlformats.org/officeDocument/2006/relationships/image" Target="../media/image11.png"/><Relationship Id="rId4" Type="http://schemas.openxmlformats.org/officeDocument/2006/relationships/hyperlink" Target="http://its-behind-you.com/francislaidler.html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hyperlink" Target="http://its-behind-you.com/francislaidler.html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image" Target="../media/image1.jpeg"/><Relationship Id="rId5" Type="http://schemas.openxmlformats.org/officeDocument/2006/relationships/image" Target="../media/image14.jpeg"/><Relationship Id="rId4" Type="http://schemas.openxmlformats.org/officeDocument/2006/relationships/hyperlink" Target="http://www.its-behind-you.com/chorus.html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image" Target="../media/image1.jpeg"/><Relationship Id="rId5" Type="http://schemas.openxmlformats.org/officeDocument/2006/relationships/image" Target="../media/image15.jpg"/><Relationship Id="rId4" Type="http://schemas.openxmlformats.org/officeDocument/2006/relationships/hyperlink" Target="https://www.joblo.com/movie-posters/1983/the-dresser/image-25423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.jpeg"/><Relationship Id="rId5" Type="http://schemas.openxmlformats.org/officeDocument/2006/relationships/hyperlink" Target="https://historicengland.org.uk/content/docs/education/explorer/knowing-bradford-activity-pack-pdf/" TargetMode="External"/><Relationship Id="rId4" Type="http://schemas.openxmlformats.org/officeDocument/2006/relationships/hyperlink" Target="https://historicengland.org.uk/content/docs/education/explorer/knowing-bradford-script-pdf/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6" Type="http://schemas.openxmlformats.org/officeDocument/2006/relationships/image" Target="../media/image16.jpg"/><Relationship Id="rId5" Type="http://schemas.openxmlformats.org/officeDocument/2006/relationships/hyperlink" Target="https://commons.wikimedia.org/wiki/File:Kiki_Dee_(1974).png" TargetMode="External"/><Relationship Id="rId4" Type="http://schemas.openxmlformats.org/officeDocument/2006/relationships/hyperlink" Target="https://commons.wikimedia.org/wiki/File:Kimberley_Walsh_2008.jp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hyperlink" Target="https://www.google.com/maps/@48.2794617,-5.1125967,5.19z/data=!4m2!10m1!1e2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4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4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4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6" Type="http://schemas.openxmlformats.org/officeDocument/2006/relationships/image" Target="../media/image1.jpeg"/><Relationship Id="rId5" Type="http://schemas.openxmlformats.org/officeDocument/2006/relationships/image" Target="../media/image19.jpeg"/><Relationship Id="rId4" Type="http://schemas.openxmlformats.org/officeDocument/2006/relationships/hyperlink" Target="https://historicengland.org.uk/images-books/photos/item/IOE01/05665/29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6" Type="http://schemas.microsoft.com/office/2007/relationships/hdphoto" Target="../media/hdphoto1.wdp"/><Relationship Id="rId5" Type="http://schemas.openxmlformats.org/officeDocument/2006/relationships/image" Target="../media/image20.jpeg"/><Relationship Id="rId4" Type="http://schemas.openxmlformats.org/officeDocument/2006/relationships/hyperlink" Target="https://historicengland.org.uk/images-books/photos/item/IOE01/02577/20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6" Type="http://schemas.openxmlformats.org/officeDocument/2006/relationships/image" Target="../media/image1.jpeg"/><Relationship Id="rId5" Type="http://schemas.openxmlformats.org/officeDocument/2006/relationships/image" Target="../media/image21.jpeg"/><Relationship Id="rId4" Type="http://schemas.openxmlformats.org/officeDocument/2006/relationships/hyperlink" Target="https://commons.wikimedia.org/wiki/File:H_B_Irving_Lyons_Mail.jpg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6" Type="http://schemas.openxmlformats.org/officeDocument/2006/relationships/image" Target="../media/image1.jpeg"/><Relationship Id="rId5" Type="http://schemas.openxmlformats.org/officeDocument/2006/relationships/image" Target="../media/image22.jpeg"/><Relationship Id="rId4" Type="http://schemas.openxmlformats.org/officeDocument/2006/relationships/hyperlink" Target="https://commons.wikimedia.org/wiki/File:Laurel_&amp;_Hardy_in_Big_Business_(1929).jpg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6" Type="http://schemas.openxmlformats.org/officeDocument/2006/relationships/image" Target="../media/image1.jpeg"/><Relationship Id="rId5" Type="http://schemas.openxmlformats.org/officeDocument/2006/relationships/image" Target="../media/image23.jpeg"/><Relationship Id="rId4" Type="http://schemas.openxmlformats.org/officeDocument/2006/relationships/hyperlink" Target="https://commons.wikimedia.org/wiki/File:Beatles_ad_1965_just_the_beatles_crop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4" Type="http://schemas.openxmlformats.org/officeDocument/2006/relationships/image" Target="../media/image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6" Type="http://schemas.openxmlformats.org/officeDocument/2006/relationships/image" Target="../media/image1.jpeg"/><Relationship Id="rId5" Type="http://schemas.openxmlformats.org/officeDocument/2006/relationships/image" Target="../media/image24.jpeg"/><Relationship Id="rId4" Type="http://schemas.openxmlformats.org/officeDocument/2006/relationships/hyperlink" Target="https://commons.wikimedia.org/wiki/File:Bradford_Playhouse_(7222490672).jpg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6" Type="http://schemas.openxmlformats.org/officeDocument/2006/relationships/image" Target="../media/image1.jpeg"/><Relationship Id="rId5" Type="http://schemas.openxmlformats.org/officeDocument/2006/relationships/image" Target="../media/image25.jpeg"/><Relationship Id="rId4" Type="http://schemas.openxmlformats.org/officeDocument/2006/relationships/hyperlink" Target="https://commons.wikimedia.org/wiki/File:Statue_of_JB_Priestley_in_Bradford.jpg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6" Type="http://schemas.openxmlformats.org/officeDocument/2006/relationships/image" Target="../media/image1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6" Type="http://schemas.openxmlformats.org/officeDocument/2006/relationships/image" Target="../media/image1.jpeg"/><Relationship Id="rId5" Type="http://schemas.openxmlformats.org/officeDocument/2006/relationships/image" Target="../media/image28.jpeg"/><Relationship Id="rId4" Type="http://schemas.openxmlformats.org/officeDocument/2006/relationships/hyperlink" Target="https://commons.wikimedia.org/wiki/File:Mme_Barbara_Castle,_Ministre_britannique_du_d%C3%A9veloppement_outre-mer.jpg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6" Type="http://schemas.openxmlformats.org/officeDocument/2006/relationships/image" Target="../media/image1.jpeg"/><Relationship Id="rId5" Type="http://schemas.openxmlformats.org/officeDocument/2006/relationships/image" Target="../media/image29.jpeg"/><Relationship Id="rId4" Type="http://schemas.openxmlformats.org/officeDocument/2006/relationships/hyperlink" Target="https://historicengland.org.uk/images-books/photos/item/IOE01/16978/04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4" Type="http://schemas.openxmlformats.org/officeDocument/2006/relationships/image" Target="../media/image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6" Type="http://schemas.openxmlformats.org/officeDocument/2006/relationships/image" Target="../media/image1.jpeg"/><Relationship Id="rId5" Type="http://schemas.openxmlformats.org/officeDocument/2006/relationships/image" Target="../media/image30.jpeg"/><Relationship Id="rId4" Type="http://schemas.openxmlformats.org/officeDocument/2006/relationships/hyperlink" Target="https://historicengland.org.uk/images-books/photos/item/BB89/01721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hyperlink" Target="https://historicengland.org.uk/images-books/photos/item/DES01/01/0589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hyperlink" Target="https://historicengland.org.uk/images-books/photos/item/DP071607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.jpeg"/><Relationship Id="rId5" Type="http://schemas.openxmlformats.org/officeDocument/2006/relationships/hyperlink" Target="https://historicengland.org.uk/images-books/photos/item/BL00866" TargetMode="External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6" Type="http://schemas.openxmlformats.org/officeDocument/2006/relationships/image" Target="../media/image1.jpeg"/><Relationship Id="rId5" Type="http://schemas.openxmlformats.org/officeDocument/2006/relationships/image" Target="../media/image35.tiff"/><Relationship Id="rId4" Type="http://schemas.openxmlformats.org/officeDocument/2006/relationships/hyperlink" Target="https://historicengland.org.uk/images-books/photos/item/AA010818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Relationship Id="rId5" Type="http://schemas.openxmlformats.org/officeDocument/2006/relationships/image" Target="../media/image1.jpeg"/><Relationship Id="rId4" Type="http://schemas.openxmlformats.org/officeDocument/2006/relationships/image" Target="../media/image3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Relationship Id="rId5" Type="http://schemas.openxmlformats.org/officeDocument/2006/relationships/image" Target="../media/image1.jpeg"/><Relationship Id="rId4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Relationship Id="rId4" Type="http://schemas.openxmlformats.org/officeDocument/2006/relationships/image" Target="../media/image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5.xml"/><Relationship Id="rId6" Type="http://schemas.openxmlformats.org/officeDocument/2006/relationships/image" Target="../media/image1.jpeg"/><Relationship Id="rId5" Type="http://schemas.openxmlformats.org/officeDocument/2006/relationships/image" Target="../media/image38.jpeg"/><Relationship Id="rId4" Type="http://schemas.openxmlformats.org/officeDocument/2006/relationships/hyperlink" Target="https://historicengland.org.uk/images-books/photos/item/IOE01/10234/06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6.xml"/><Relationship Id="rId6" Type="http://schemas.openxmlformats.org/officeDocument/2006/relationships/image" Target="../media/image1.jpeg"/><Relationship Id="rId5" Type="http://schemas.openxmlformats.org/officeDocument/2006/relationships/image" Target="../media/image39.jpeg"/><Relationship Id="rId4" Type="http://schemas.openxmlformats.org/officeDocument/2006/relationships/hyperlink" Target="https://commons.wikimedia.org/wiki/File:Drummond_Mill_Fire_(24306234169).jpg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7.xml"/><Relationship Id="rId4" Type="http://schemas.openxmlformats.org/officeDocument/2006/relationships/image" Target="../media/image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8.xml"/><Relationship Id="rId6" Type="http://schemas.openxmlformats.org/officeDocument/2006/relationships/image" Target="../media/image1.jpeg"/><Relationship Id="rId5" Type="http://schemas.openxmlformats.org/officeDocument/2006/relationships/image" Target="../media/image40.png"/><Relationship Id="rId4" Type="http://schemas.openxmlformats.org/officeDocument/2006/relationships/hyperlink" Target="https://commons.wikimedia.org/wiki/File:Valley_Parade,_Bradford.jpg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9.xml"/><Relationship Id="rId6" Type="http://schemas.openxmlformats.org/officeDocument/2006/relationships/image" Target="../media/image1.jpeg"/><Relationship Id="rId5" Type="http://schemas.openxmlformats.org/officeDocument/2006/relationships/image" Target="../media/image41.png"/><Relationship Id="rId4" Type="http://schemas.openxmlformats.org/officeDocument/2006/relationships/hyperlink" Target="http://www.bradfordfc.org.uk/html/park_avenue.html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0.xml"/><Relationship Id="rId6" Type="http://schemas.openxmlformats.org/officeDocument/2006/relationships/image" Target="../media/image1.jpeg"/><Relationship Id="rId5" Type="http://schemas.openxmlformats.org/officeDocument/2006/relationships/image" Target="../media/image42.png"/><Relationship Id="rId4" Type="http://schemas.openxmlformats.org/officeDocument/2006/relationships/hyperlink" Target="https://www.playingpasts.co.uk/articles/football/the-origins-of-professional-football-in-bradford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.jpeg"/><Relationship Id="rId5" Type="http://schemas.openxmlformats.org/officeDocument/2006/relationships/image" Target="../media/image3.png"/><Relationship Id="rId4" Type="http://schemas.openxmlformats.org/officeDocument/2006/relationships/hyperlink" Target="https://commons.wikimedia.org/wiki/File:Palazzo_vecchio,_torre_di_arnolfo.JPG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1.xml"/><Relationship Id="rId6" Type="http://schemas.openxmlformats.org/officeDocument/2006/relationships/image" Target="../media/image1.jpeg"/><Relationship Id="rId5" Type="http://schemas.openxmlformats.org/officeDocument/2006/relationships/image" Target="../media/image43.png"/><Relationship Id="rId4" Type="http://schemas.openxmlformats.org/officeDocument/2006/relationships/hyperlink" Target="https://www.playingpasts.co.uk/articles/football/bradford-city-afc-held-back-by-history/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2.xml"/><Relationship Id="rId6" Type="http://schemas.openxmlformats.org/officeDocument/2006/relationships/image" Target="../media/image1.jpeg"/><Relationship Id="rId5" Type="http://schemas.openxmlformats.org/officeDocument/2006/relationships/image" Target="../media/image44.png"/><Relationship Id="rId4" Type="http://schemas.openxmlformats.org/officeDocument/2006/relationships/hyperlink" Target="https://bradfordsporthistory.com/2018/09/24/21-october-2018/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3.xml"/><Relationship Id="rId6" Type="http://schemas.openxmlformats.org/officeDocument/2006/relationships/image" Target="../media/image1.jpeg"/><Relationship Id="rId5" Type="http://schemas.openxmlformats.org/officeDocument/2006/relationships/image" Target="../media/image45.png"/><Relationship Id="rId4" Type="http://schemas.openxmlformats.org/officeDocument/2006/relationships/hyperlink" Target="https://commons.wikimedia.org/wiki/File:Zesh_Rehman_York_City_v._Bradford_City_1.png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4.xml"/><Relationship Id="rId6" Type="http://schemas.openxmlformats.org/officeDocument/2006/relationships/image" Target="../media/image1.jpeg"/><Relationship Id="rId5" Type="http://schemas.openxmlformats.org/officeDocument/2006/relationships/image" Target="../media/image46.png"/><Relationship Id="rId4" Type="http://schemas.openxmlformats.org/officeDocument/2006/relationships/hyperlink" Target="https://commons.wikimedia.org/wiki/File:Azeem_rafiq_and_brian_close.jpg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5.xml"/><Relationship Id="rId4" Type="http://schemas.openxmlformats.org/officeDocument/2006/relationships/image" Target="../media/image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6.xml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.jpe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1.jpeg"/><Relationship Id="rId5" Type="http://schemas.openxmlformats.org/officeDocument/2006/relationships/image" Target="../media/image6.jpeg"/><Relationship Id="rId4" Type="http://schemas.openxmlformats.org/officeDocument/2006/relationships/hyperlink" Target="https://www.aireboroughhistoricalsociety.co.uk/yeadon/mathew-william-thompson.aspx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1.jpeg"/><Relationship Id="rId5" Type="http://schemas.openxmlformats.org/officeDocument/2006/relationships/image" Target="../media/image7.jpeg"/><Relationship Id="rId4" Type="http://schemas.openxmlformats.org/officeDocument/2006/relationships/hyperlink" Target="https://historicengland.org.uk/images-books/photos/item/DP164321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1.jpeg"/><Relationship Id="rId5" Type="http://schemas.openxmlformats.org/officeDocument/2006/relationships/image" Target="../media/image8.jpeg"/><Relationship Id="rId4" Type="http://schemas.openxmlformats.org/officeDocument/2006/relationships/hyperlink" Target="https://historicengland.org.uk/images-books/photos/item/BL00866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8624" y="990600"/>
            <a:ext cx="8351847" cy="5678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Knowing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Bradford: How can buildings tell a story? </a:t>
            </a:r>
          </a:p>
          <a:p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Key Stage 2: 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History, Drama, English</a:t>
            </a:r>
          </a:p>
          <a:p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Learning Aims and Outcomes</a:t>
            </a:r>
          </a:p>
          <a:p>
            <a:endParaRPr lang="en-GB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Pupils will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GB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GB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 more about the built environment and how it relates to the heritage and story of a place.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GB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raise awareness of Bradford’s industrial and cultural heritage.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GB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investigate why key historical sites in a local area are important.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GB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opportunities for cross curricular thinking and learning relating to the local built environment.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GB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think about, describe and explain how we can care about historic sites in our local area and can continue to use them in the future</a:t>
            </a:r>
            <a:r>
              <a:rPr lang="en-GB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endParaRPr lang="en-GB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en-GB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</a:t>
            </a:r>
            <a:r>
              <a:rPr lang="en-GB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PowerPoint 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relates to </a:t>
            </a:r>
            <a:r>
              <a:rPr lang="en-GB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Teaching Activity -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Knowing Bradford: How can buildings tell a story?</a:t>
            </a:r>
            <a:endParaRPr lang="en-GB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itchFamily="34" charset="0"/>
              <a:buChar char="•"/>
            </a:pPr>
            <a:endParaRPr lang="en-GB" sz="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2220686" cy="56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571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2220686" cy="56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6"/>
          <p:cNvSpPr txBox="1">
            <a:spLocks/>
          </p:cNvSpPr>
          <p:nvPr/>
        </p:nvSpPr>
        <p:spPr>
          <a:xfrm>
            <a:off x="304800" y="1828800"/>
            <a:ext cx="85344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What names and facts can you remember from City Hall?</a:t>
            </a:r>
          </a:p>
          <a:p>
            <a:pPr algn="ctr">
              <a:buClrTx/>
              <a:buFontTx/>
              <a:buNone/>
            </a:pPr>
            <a:endParaRPr lang="en-GB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ClrTx/>
              <a:buFontTx/>
              <a:buNone/>
            </a:pPr>
            <a:endParaRPr lang="en-GB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ClrTx/>
              <a:buFontTx/>
              <a:buNone/>
            </a:pP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Here are some questions that you could do in pairs.</a:t>
            </a:r>
          </a:p>
          <a:p>
            <a:pPr algn="ctr">
              <a:buClrTx/>
              <a:buFontTx/>
              <a:buNone/>
            </a:pPr>
            <a:endParaRPr lang="en-GB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ClrTx/>
              <a:buFontTx/>
              <a:buNone/>
            </a:pPr>
            <a:endParaRPr lang="en-GB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ClrTx/>
              <a:buFontTx/>
              <a:buNone/>
            </a:pP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Some answers can be written in your own words.</a:t>
            </a:r>
          </a:p>
          <a:p>
            <a:pPr algn="ctr">
              <a:buClrTx/>
              <a:buFontTx/>
              <a:buNone/>
            </a:pPr>
            <a:endParaRPr lang="en-GB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ClrTx/>
              <a:buFontTx/>
              <a:buNone/>
            </a:pPr>
            <a:endParaRPr lang="en-GB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ClrTx/>
              <a:buFontTx/>
              <a:buNone/>
            </a:pP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Some questions need factual answers.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845" y="152399"/>
            <a:ext cx="9143999" cy="783803"/>
          </a:xfrm>
          <a:prstGeom prst="rect">
            <a:avLst/>
          </a:prstGeom>
          <a:noFill/>
          <a:ln>
            <a:noFill/>
          </a:ln>
        </p:spPr>
        <p:txBody>
          <a:bodyPr vert="horz" wrap="none" lIns="81643" tIns="40817" rIns="81643" bIns="40817" anchor="t" anchorCtr="1" compatLnSpc="1"/>
          <a:lstStyle/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dirty="0" smtClean="0">
                <a:solidFill>
                  <a:srgbClr val="00B0F0"/>
                </a:solidFill>
                <a:latin typeface="Arial" pitchFamily="2"/>
                <a:ea typeface="Microsoft YaHei" pitchFamily="2"/>
                <a:cs typeface="Microsoft YaHei" pitchFamily="2"/>
              </a:rPr>
              <a:t>TASK</a:t>
            </a:r>
          </a:p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dirty="0" smtClean="0">
                <a:solidFill>
                  <a:srgbClr val="FF0000"/>
                </a:solidFill>
                <a:latin typeface="Arial" pitchFamily="2"/>
                <a:ea typeface="Microsoft YaHei" pitchFamily="2"/>
                <a:cs typeface="Microsoft YaHei" pitchFamily="2"/>
              </a:rPr>
              <a:t>City Hall Re-cap</a:t>
            </a:r>
            <a:endParaRPr lang="en-GB" sz="4000" b="1" dirty="0">
              <a:solidFill>
                <a:srgbClr val="FF0000"/>
              </a:solidFill>
              <a:latin typeface="Arial" pitchFamily="2"/>
              <a:ea typeface="Microsoft YaHei" pitchFamily="2"/>
              <a:cs typeface="Microsoft YaHei" pitchFamily="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87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2220686" cy="56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6"/>
          <p:cNvSpPr txBox="1">
            <a:spLocks/>
          </p:cNvSpPr>
          <p:nvPr/>
        </p:nvSpPr>
        <p:spPr>
          <a:xfrm>
            <a:off x="304800" y="1447800"/>
            <a:ext cx="85344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Tx/>
              <a:buNone/>
            </a:pPr>
            <a:r>
              <a:rPr lang="en-GB" sz="3100" dirty="0">
                <a:latin typeface="Arial" panose="020B0604020202020204" pitchFamily="34" charset="0"/>
                <a:cs typeface="Arial" panose="020B0604020202020204" pitchFamily="34" charset="0"/>
              </a:rPr>
              <a:t>1. How tall is the City Hall tower?</a:t>
            </a:r>
          </a:p>
          <a:p>
            <a:pPr>
              <a:buClrTx/>
              <a:buFontTx/>
              <a:buNone/>
            </a:pPr>
            <a:endParaRPr lang="en-GB" sz="3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  <a:buFontTx/>
              <a:buNone/>
            </a:pPr>
            <a:r>
              <a:rPr lang="en-GB" sz="3100" dirty="0">
                <a:latin typeface="Arial" panose="020B0604020202020204" pitchFamily="34" charset="0"/>
                <a:cs typeface="Arial" panose="020B0604020202020204" pitchFamily="34" charset="0"/>
              </a:rPr>
              <a:t>2. What does a Lord Mayor do?</a:t>
            </a:r>
          </a:p>
          <a:p>
            <a:pPr>
              <a:buClrTx/>
              <a:buFontTx/>
              <a:buNone/>
            </a:pPr>
            <a:endParaRPr lang="en-GB" sz="3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  <a:buFontTx/>
              <a:buNone/>
            </a:pPr>
            <a:r>
              <a:rPr lang="en-GB" sz="3100" dirty="0">
                <a:latin typeface="Arial" panose="020B0604020202020204" pitchFamily="34" charset="0"/>
                <a:cs typeface="Arial" panose="020B0604020202020204" pitchFamily="34" charset="0"/>
              </a:rPr>
              <a:t>3. How many statues are there on City Hall? 15    </a:t>
            </a:r>
            <a:r>
              <a:rPr lang="en-GB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25    35</a:t>
            </a:r>
            <a:r>
              <a:rPr lang="en-GB" sz="31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>
              <a:buClrTx/>
              <a:buFontTx/>
              <a:buNone/>
            </a:pPr>
            <a:endParaRPr lang="en-GB" sz="3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  <a:buFontTx/>
              <a:buNone/>
            </a:pPr>
            <a:r>
              <a:rPr lang="en-GB" sz="3100" dirty="0">
                <a:latin typeface="Arial" panose="020B0604020202020204" pitchFamily="34" charset="0"/>
                <a:cs typeface="Arial" panose="020B0604020202020204" pitchFamily="34" charset="0"/>
              </a:rPr>
              <a:t>4. Name two TV shows which have been filmed there:</a:t>
            </a:r>
          </a:p>
          <a:p>
            <a:pPr>
              <a:buClrTx/>
              <a:buFontTx/>
              <a:buNone/>
            </a:pPr>
            <a:r>
              <a:rPr lang="en-GB" sz="3100" dirty="0">
                <a:latin typeface="Arial" panose="020B0604020202020204" pitchFamily="34" charset="0"/>
                <a:cs typeface="Arial" panose="020B0604020202020204" pitchFamily="34" charset="0"/>
              </a:rPr>
              <a:t>	a)</a:t>
            </a:r>
          </a:p>
          <a:p>
            <a:pPr>
              <a:buClrTx/>
              <a:buFontTx/>
              <a:buNone/>
            </a:pPr>
            <a:r>
              <a:rPr lang="en-GB" sz="3100" dirty="0">
                <a:latin typeface="Arial" panose="020B0604020202020204" pitchFamily="34" charset="0"/>
                <a:cs typeface="Arial" panose="020B0604020202020204" pitchFamily="34" charset="0"/>
              </a:rPr>
              <a:t>	b)</a:t>
            </a:r>
          </a:p>
          <a:p>
            <a:pPr>
              <a:buClrTx/>
              <a:buFontTx/>
              <a:buNone/>
            </a:pPr>
            <a:endParaRPr lang="en-GB" sz="3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  <a:buFontTx/>
              <a:buNone/>
            </a:pPr>
            <a:r>
              <a:rPr lang="en-GB" sz="3100" dirty="0">
                <a:latin typeface="Arial" panose="020B0604020202020204" pitchFamily="34" charset="0"/>
                <a:cs typeface="Arial" panose="020B0604020202020204" pitchFamily="34" charset="0"/>
              </a:rPr>
              <a:t>5. Where can you find fountains nearby?</a:t>
            </a:r>
          </a:p>
          <a:p>
            <a:pPr>
              <a:buClrTx/>
              <a:buFontTx/>
              <a:buNone/>
            </a:pPr>
            <a:endParaRPr lang="en-GB" sz="3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  <a:buFontTx/>
              <a:buNone/>
            </a:pPr>
            <a:r>
              <a:rPr lang="en-GB" sz="3100" dirty="0">
                <a:latin typeface="Arial" panose="020B0604020202020204" pitchFamily="34" charset="0"/>
                <a:cs typeface="Arial" panose="020B0604020202020204" pitchFamily="34" charset="0"/>
              </a:rPr>
              <a:t>6. How old is City </a:t>
            </a:r>
            <a:r>
              <a:rPr lang="en-GB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Hall?   146 years    116 years    106 </a:t>
            </a:r>
            <a:r>
              <a:rPr lang="en-GB" sz="3100" dirty="0"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845" y="152399"/>
            <a:ext cx="9143999" cy="783803"/>
          </a:xfrm>
          <a:prstGeom prst="rect">
            <a:avLst/>
          </a:prstGeom>
          <a:noFill/>
          <a:ln>
            <a:noFill/>
          </a:ln>
        </p:spPr>
        <p:txBody>
          <a:bodyPr vert="horz" wrap="none" lIns="81643" tIns="40817" rIns="81643" bIns="40817" anchor="t" anchorCtr="1" compatLnSpc="1"/>
          <a:lstStyle/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dirty="0" smtClean="0">
                <a:solidFill>
                  <a:srgbClr val="00B0F0"/>
                </a:solidFill>
                <a:latin typeface="Arial" pitchFamily="2"/>
                <a:ea typeface="Microsoft YaHei" pitchFamily="2"/>
                <a:cs typeface="Microsoft YaHei" pitchFamily="2"/>
              </a:rPr>
              <a:t>TASK</a:t>
            </a:r>
          </a:p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dirty="0" smtClean="0">
                <a:solidFill>
                  <a:srgbClr val="FF0000"/>
                </a:solidFill>
                <a:latin typeface="Arial" pitchFamily="2"/>
                <a:ea typeface="Microsoft YaHei" pitchFamily="2"/>
                <a:cs typeface="Microsoft YaHei" pitchFamily="2"/>
              </a:rPr>
              <a:t>City Hall Re-cap</a:t>
            </a:r>
            <a:endParaRPr lang="en-GB" sz="4000" b="1" dirty="0">
              <a:solidFill>
                <a:srgbClr val="FF0000"/>
              </a:solidFill>
              <a:latin typeface="Arial" pitchFamily="2"/>
              <a:ea typeface="Microsoft YaHei" pitchFamily="2"/>
              <a:cs typeface="Microsoft YaHei" pitchFamily="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672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2220686" cy="56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6"/>
          <p:cNvSpPr txBox="1">
            <a:spLocks/>
          </p:cNvSpPr>
          <p:nvPr/>
        </p:nvSpPr>
        <p:spPr>
          <a:xfrm>
            <a:off x="304800" y="1447800"/>
            <a:ext cx="8534400" cy="5181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845" y="152399"/>
            <a:ext cx="9143999" cy="783803"/>
          </a:xfrm>
          <a:prstGeom prst="rect">
            <a:avLst/>
          </a:prstGeom>
          <a:noFill/>
          <a:ln>
            <a:noFill/>
          </a:ln>
        </p:spPr>
        <p:txBody>
          <a:bodyPr vert="horz" wrap="none" lIns="81643" tIns="40817" rIns="81643" bIns="40817" anchor="t" anchorCtr="1" compatLnSpc="1"/>
          <a:lstStyle/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dirty="0" smtClean="0">
                <a:solidFill>
                  <a:srgbClr val="00B0F0"/>
                </a:solidFill>
                <a:latin typeface="Arial" pitchFamily="2"/>
                <a:ea typeface="Microsoft YaHei" pitchFamily="2"/>
                <a:cs typeface="Microsoft YaHei" pitchFamily="2"/>
              </a:rPr>
              <a:t>TASK</a:t>
            </a:r>
          </a:p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dirty="0" smtClean="0">
                <a:solidFill>
                  <a:srgbClr val="FF0000"/>
                </a:solidFill>
                <a:latin typeface="Arial" pitchFamily="2"/>
                <a:ea typeface="Microsoft YaHei" pitchFamily="2"/>
                <a:cs typeface="Microsoft YaHei" pitchFamily="2"/>
              </a:rPr>
              <a:t>City Hall Re-cap</a:t>
            </a:r>
            <a:endParaRPr lang="en-GB" sz="4000" b="1" dirty="0">
              <a:solidFill>
                <a:srgbClr val="FF0000"/>
              </a:solidFill>
              <a:latin typeface="Arial" pitchFamily="2"/>
              <a:ea typeface="Microsoft YaHei" pitchFamily="2"/>
              <a:cs typeface="Microsoft YaHei" pitchFamily="2"/>
            </a:endParaRPr>
          </a:p>
        </p:txBody>
      </p:sp>
      <p:sp>
        <p:nvSpPr>
          <p:cNvPr id="6" name="Content Placeholder 6"/>
          <p:cNvSpPr txBox="1">
            <a:spLocks/>
          </p:cNvSpPr>
          <p:nvPr/>
        </p:nvSpPr>
        <p:spPr>
          <a:xfrm>
            <a:off x="457200" y="1600200"/>
            <a:ext cx="85344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Tx/>
              <a:buNone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7. What is the name of someone who designs buildings?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  <a:buFontTx/>
              <a:buNone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  <a:buFontTx/>
              <a:buNone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8. Of the thirteen bells, one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is very heavy. What weight is it?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	7 tons		17 tons	27 tons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>
              <a:buClrTx/>
              <a:buFontTx/>
              <a:buNone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  <a:buFontTx/>
              <a:buNone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9.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Where was the stone for the statues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quarried?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  <a:buFontTx/>
              <a:buNone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	a) Bolton Quarries</a:t>
            </a:r>
          </a:p>
          <a:p>
            <a:pPr>
              <a:buClrTx/>
              <a:buFontTx/>
              <a:buNone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	b) Cliff Wood Quarries</a:t>
            </a: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  <a:buFontTx/>
              <a:buNone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	c) Canal Road Quarries</a:t>
            </a:r>
          </a:p>
          <a:p>
            <a:pPr>
              <a:buClrTx/>
              <a:buFontTx/>
              <a:buNone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  <a:buFontTx/>
              <a:buNone/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 How many Lord Mayors have there been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City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Hall?</a:t>
            </a:r>
          </a:p>
          <a:p>
            <a:pPr>
              <a:buClrTx/>
              <a:buFontTx/>
              <a:buNone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75  	115 	150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  <a:buFontTx/>
              <a:buNone/>
            </a:pPr>
            <a:endParaRPr lang="en-GB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78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2220686" cy="56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4785" y="1676400"/>
            <a:ext cx="9143999" cy="783803"/>
          </a:xfrm>
          <a:prstGeom prst="rect">
            <a:avLst/>
          </a:prstGeom>
          <a:noFill/>
          <a:ln>
            <a:noFill/>
          </a:ln>
        </p:spPr>
        <p:txBody>
          <a:bodyPr vert="horz" wrap="none" lIns="81643" tIns="40817" rIns="81643" bIns="40817" anchor="t" anchorCtr="1" compatLnSpc="1"/>
          <a:lstStyle/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600" b="1" dirty="0" smtClean="0">
                <a:solidFill>
                  <a:srgbClr val="00B0F0"/>
                </a:solidFill>
                <a:latin typeface="Arial" pitchFamily="2"/>
                <a:ea typeface="Microsoft YaHei" pitchFamily="2"/>
                <a:cs typeface="Microsoft YaHei" pitchFamily="2"/>
              </a:rPr>
              <a:t>Scene 2</a:t>
            </a:r>
          </a:p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6600" b="1" dirty="0" smtClean="0">
              <a:solidFill>
                <a:srgbClr val="00B0F0"/>
              </a:solidFill>
              <a:latin typeface="Arial" pitchFamily="2"/>
              <a:ea typeface="Microsoft YaHei" pitchFamily="2"/>
              <a:cs typeface="Microsoft YaHei" pitchFamily="2"/>
            </a:endParaRPr>
          </a:p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600" b="1" dirty="0" smtClean="0">
                <a:solidFill>
                  <a:srgbClr val="FF0000"/>
                </a:solidFill>
                <a:latin typeface="Arial" pitchFamily="2"/>
                <a:ea typeface="Microsoft YaHei" pitchFamily="2"/>
                <a:cs typeface="Microsoft YaHei" pitchFamily="2"/>
              </a:rPr>
              <a:t>Alhambra Theatre </a:t>
            </a:r>
            <a:endParaRPr lang="en-GB" sz="6600" b="1" dirty="0">
              <a:solidFill>
                <a:srgbClr val="FF0000"/>
              </a:solidFill>
              <a:latin typeface="Arial" pitchFamily="2"/>
              <a:ea typeface="Microsoft YaHei" pitchFamily="2"/>
              <a:cs typeface="Microsoft YaHei" pitchFamily="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064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1" y="152400"/>
            <a:ext cx="9143999" cy="783803"/>
          </a:xfrm>
          <a:prstGeom prst="rect">
            <a:avLst/>
          </a:prstGeom>
          <a:noFill/>
          <a:ln>
            <a:noFill/>
          </a:ln>
        </p:spPr>
        <p:txBody>
          <a:bodyPr vert="horz" wrap="none" lIns="81643" tIns="40817" rIns="81643" bIns="40817" anchor="t" anchorCtr="1" compatLnSpc="1"/>
          <a:lstStyle/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dirty="0" smtClean="0">
                <a:latin typeface="Arial" pitchFamily="2"/>
                <a:ea typeface="Microsoft YaHei" pitchFamily="2"/>
                <a:cs typeface="Microsoft YaHei" pitchFamily="2"/>
              </a:rPr>
              <a:t>PICTURE </a:t>
            </a:r>
            <a:r>
              <a:rPr lang="en-GB" sz="3200" dirty="0">
                <a:latin typeface="Arial" pitchFamily="2"/>
                <a:ea typeface="Microsoft YaHei" pitchFamily="2"/>
                <a:cs typeface="Microsoft YaHei" pitchFamily="2"/>
              </a:rPr>
              <a:t>7</a:t>
            </a:r>
            <a:r>
              <a:rPr lang="en-GB" sz="3200" dirty="0" smtClean="0">
                <a:latin typeface="Arial" pitchFamily="2"/>
                <a:ea typeface="Microsoft YaHei" pitchFamily="2"/>
                <a:cs typeface="Microsoft YaHei" pitchFamily="2"/>
              </a:rPr>
              <a:t> </a:t>
            </a:r>
          </a:p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dirty="0">
                <a:solidFill>
                  <a:srgbClr val="FF0000"/>
                </a:solidFill>
                <a:latin typeface="Arial" pitchFamily="2"/>
                <a:ea typeface="Microsoft YaHei" pitchFamily="2"/>
                <a:cs typeface="Microsoft YaHei" pitchFamily="2"/>
              </a:rPr>
              <a:t>The Alhambra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6449774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66155">
              <a:defRPr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Images: © Historic England Archive  Ref:WSA01/01/G0410, Taken: 1925-1950</a:t>
            </a:r>
          </a:p>
          <a:p>
            <a:pPr algn="ctr" defTabSz="966155">
              <a:defRPr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historicengland.org.uk/images-books/photos/item/WSA01/01/G0410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66155">
              <a:defRPr/>
            </a:pP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847" y="1208097"/>
            <a:ext cx="7532307" cy="5268225"/>
          </a:xfrm>
          <a:prstGeom prst="rect">
            <a:avLst/>
          </a:prstGeom>
        </p:spPr>
      </p:pic>
      <p:pic>
        <p:nvPicPr>
          <p:cNvPr id="6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2220686" cy="56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220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1" y="152400"/>
            <a:ext cx="9143999" cy="783803"/>
          </a:xfrm>
          <a:prstGeom prst="rect">
            <a:avLst/>
          </a:prstGeom>
          <a:noFill/>
          <a:ln>
            <a:noFill/>
          </a:ln>
        </p:spPr>
        <p:txBody>
          <a:bodyPr vert="horz" wrap="none" lIns="81643" tIns="40817" rIns="81643" bIns="40817" anchor="t" anchorCtr="1" compatLnSpc="1"/>
          <a:lstStyle/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dirty="0" smtClean="0">
                <a:latin typeface="Arial" pitchFamily="2"/>
                <a:ea typeface="Microsoft YaHei" pitchFamily="2"/>
                <a:cs typeface="Microsoft YaHei" pitchFamily="2"/>
              </a:rPr>
              <a:t>PICTURE 8 </a:t>
            </a:r>
          </a:p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dirty="0">
                <a:solidFill>
                  <a:srgbClr val="FF0000"/>
                </a:solidFill>
                <a:latin typeface="Arial" pitchFamily="2"/>
                <a:ea typeface="Microsoft YaHei" pitchFamily="2"/>
                <a:cs typeface="Microsoft YaHei" pitchFamily="2"/>
              </a:rPr>
              <a:t>The </a:t>
            </a:r>
            <a:r>
              <a:rPr lang="en-GB" sz="4000" b="1" dirty="0" smtClean="0">
                <a:solidFill>
                  <a:srgbClr val="FF0000"/>
                </a:solidFill>
                <a:latin typeface="Arial" pitchFamily="2"/>
                <a:ea typeface="Microsoft YaHei" pitchFamily="2"/>
                <a:cs typeface="Microsoft YaHei" pitchFamily="2"/>
              </a:rPr>
              <a:t>Alhambra</a:t>
            </a:r>
            <a:r>
              <a:rPr lang="en-GB" sz="4000" b="1" dirty="0">
                <a:solidFill>
                  <a:srgbClr val="FF0000"/>
                </a:solidFill>
                <a:latin typeface="Arial" pitchFamily="2"/>
                <a:ea typeface="Microsoft YaHei" pitchFamily="2"/>
                <a:cs typeface="Microsoft YaHei" pitchFamily="2"/>
              </a:rPr>
              <a:t>, Spain</a:t>
            </a:r>
          </a:p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4000" b="1" dirty="0">
              <a:solidFill>
                <a:srgbClr val="FF0000"/>
              </a:solidFill>
              <a:latin typeface="Arial" pitchFamily="2"/>
              <a:ea typeface="Microsoft YaHei" pitchFamily="2"/>
              <a:cs typeface="Microsoft YaHei" pitchFamily="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449774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66155">
              <a:defRPr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Images: ©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Mgimelfarb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, CC BY-SA 4.0 &lt;https://creativecommons.org/licenses/by-sa/4.0&gt;, via Wikimedia Commons</a:t>
            </a:r>
          </a:p>
          <a:p>
            <a:pPr algn="ctr" defTabSz="966155">
              <a:defRPr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commons.wikimedia.org/wiki/File:Alhambra_Granada_Spain.jpg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66155">
              <a:defRPr/>
            </a:pP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File:Alhambra Granada Spai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282" y="1634836"/>
            <a:ext cx="8695436" cy="4282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2220686" cy="56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765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1" y="152400"/>
            <a:ext cx="9143999" cy="783803"/>
          </a:xfrm>
          <a:prstGeom prst="rect">
            <a:avLst/>
          </a:prstGeom>
          <a:noFill/>
          <a:ln>
            <a:noFill/>
          </a:ln>
        </p:spPr>
        <p:txBody>
          <a:bodyPr vert="horz" wrap="none" lIns="81643" tIns="40817" rIns="81643" bIns="40817" anchor="t" anchorCtr="1" compatLnSpc="1"/>
          <a:lstStyle/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dirty="0" smtClean="0">
                <a:latin typeface="Arial" pitchFamily="2"/>
                <a:ea typeface="Microsoft YaHei" pitchFamily="2"/>
                <a:cs typeface="Microsoft YaHei" pitchFamily="2"/>
              </a:rPr>
              <a:t>PICTURE </a:t>
            </a:r>
            <a:r>
              <a:rPr lang="en-GB" sz="3200" dirty="0">
                <a:latin typeface="Arial" pitchFamily="2"/>
                <a:ea typeface="Microsoft YaHei" pitchFamily="2"/>
                <a:cs typeface="Microsoft YaHei" pitchFamily="2"/>
              </a:rPr>
              <a:t>9</a:t>
            </a:r>
            <a:r>
              <a:rPr lang="en-GB" sz="3200" dirty="0" smtClean="0">
                <a:latin typeface="Arial" pitchFamily="2"/>
                <a:ea typeface="Microsoft YaHei" pitchFamily="2"/>
                <a:cs typeface="Microsoft YaHei" pitchFamily="2"/>
              </a:rPr>
              <a:t> </a:t>
            </a:r>
          </a:p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dirty="0">
                <a:solidFill>
                  <a:srgbClr val="FF0000"/>
                </a:solidFill>
                <a:latin typeface="Arial" pitchFamily="2"/>
                <a:ea typeface="Microsoft YaHei" pitchFamily="2"/>
                <a:cs typeface="Microsoft YaHei" pitchFamily="2"/>
              </a:rPr>
              <a:t>Francis </a:t>
            </a:r>
            <a:r>
              <a:rPr lang="en-GB" sz="4000" b="1" dirty="0" err="1" smtClean="0">
                <a:solidFill>
                  <a:srgbClr val="FF0000"/>
                </a:solidFill>
                <a:latin typeface="Arial" pitchFamily="2"/>
                <a:ea typeface="Microsoft YaHei" pitchFamily="2"/>
                <a:cs typeface="Microsoft YaHei" pitchFamily="2"/>
              </a:rPr>
              <a:t>Laidler</a:t>
            </a:r>
            <a:endParaRPr lang="en-GB" sz="4000" b="1" dirty="0">
              <a:solidFill>
                <a:srgbClr val="FF0000"/>
              </a:solidFill>
              <a:latin typeface="Arial" pitchFamily="2"/>
              <a:ea typeface="Microsoft YaHei" pitchFamily="2"/>
              <a:cs typeface="Microsoft YaHei" pitchFamily="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4950" y="6611779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66155">
              <a:defRPr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Images: Source: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http://its-behind-you.com/francislaidler.html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693720" y="1295400"/>
            <a:ext cx="3756561" cy="5148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2220686" cy="56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433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1" y="152400"/>
            <a:ext cx="9143999" cy="783803"/>
          </a:xfrm>
          <a:prstGeom prst="rect">
            <a:avLst/>
          </a:prstGeom>
          <a:noFill/>
          <a:ln>
            <a:noFill/>
          </a:ln>
        </p:spPr>
        <p:txBody>
          <a:bodyPr vert="horz" wrap="none" lIns="81643" tIns="40817" rIns="81643" bIns="40817" anchor="t" anchorCtr="1" compatLnSpc="1"/>
          <a:lstStyle/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dirty="0" smtClean="0">
                <a:latin typeface="Arial" pitchFamily="2"/>
                <a:ea typeface="Microsoft YaHei" pitchFamily="2"/>
                <a:cs typeface="Microsoft YaHei" pitchFamily="2"/>
              </a:rPr>
              <a:t>PICTURE 10 </a:t>
            </a:r>
          </a:p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dirty="0">
                <a:solidFill>
                  <a:srgbClr val="FF0000"/>
                </a:solidFill>
                <a:latin typeface="Arial" pitchFamily="2"/>
                <a:ea typeface="Microsoft YaHei" pitchFamily="2"/>
                <a:cs typeface="Microsoft YaHei" pitchFamily="2"/>
              </a:rPr>
              <a:t>Past </a:t>
            </a:r>
            <a:r>
              <a:rPr lang="en-GB" sz="4000" b="1" dirty="0" err="1">
                <a:solidFill>
                  <a:srgbClr val="FF0000"/>
                </a:solidFill>
                <a:latin typeface="Arial" pitchFamily="2"/>
                <a:ea typeface="Microsoft YaHei" pitchFamily="2"/>
                <a:cs typeface="Microsoft YaHei" pitchFamily="2"/>
              </a:rPr>
              <a:t>Panto</a:t>
            </a:r>
            <a:r>
              <a:rPr lang="en-GB" sz="4000" b="1" dirty="0">
                <a:solidFill>
                  <a:srgbClr val="FF0000"/>
                </a:solidFill>
                <a:latin typeface="Arial" pitchFamily="2"/>
                <a:ea typeface="Microsoft YaHei" pitchFamily="2"/>
                <a:cs typeface="Microsoft YaHei" pitchFamily="2"/>
              </a:rPr>
              <a:t> Programme</a:t>
            </a:r>
          </a:p>
        </p:txBody>
      </p:sp>
      <p:sp>
        <p:nvSpPr>
          <p:cNvPr id="3" name="Rectangle 2"/>
          <p:cNvSpPr/>
          <p:nvPr/>
        </p:nvSpPr>
        <p:spPr>
          <a:xfrm>
            <a:off x="-4950" y="6611779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66155">
              <a:defRPr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Images: Source: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http://its-behind-you.com/francislaidler.html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52399" y="1285191"/>
            <a:ext cx="3836719" cy="5132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5105400" y="1268009"/>
            <a:ext cx="3925873" cy="5149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2220686" cy="56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992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1" y="152400"/>
            <a:ext cx="9143999" cy="783803"/>
          </a:xfrm>
          <a:prstGeom prst="rect">
            <a:avLst/>
          </a:prstGeom>
          <a:noFill/>
          <a:ln>
            <a:noFill/>
          </a:ln>
        </p:spPr>
        <p:txBody>
          <a:bodyPr vert="horz" wrap="none" lIns="81643" tIns="40817" rIns="81643" bIns="40817" anchor="t" anchorCtr="1" compatLnSpc="1"/>
          <a:lstStyle/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dirty="0" smtClean="0">
                <a:latin typeface="Arial" pitchFamily="2"/>
                <a:ea typeface="Microsoft YaHei" pitchFamily="2"/>
                <a:cs typeface="Microsoft YaHei" pitchFamily="2"/>
              </a:rPr>
              <a:t>PICTURE 11 </a:t>
            </a:r>
          </a:p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dirty="0" smtClean="0">
                <a:solidFill>
                  <a:srgbClr val="FF0000"/>
                </a:solidFill>
                <a:latin typeface="Arial" pitchFamily="2"/>
                <a:ea typeface="Microsoft YaHei" pitchFamily="2"/>
                <a:cs typeface="Microsoft YaHei" pitchFamily="2"/>
              </a:rPr>
              <a:t>Sunbeams</a:t>
            </a:r>
            <a:endParaRPr lang="en-GB" sz="4000" b="1" dirty="0">
              <a:solidFill>
                <a:srgbClr val="FF0000"/>
              </a:solidFill>
              <a:latin typeface="Arial" pitchFamily="2"/>
              <a:ea typeface="Microsoft YaHei" pitchFamily="2"/>
              <a:cs typeface="Microsoft YaHei" pitchFamily="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4950" y="6611779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66155">
              <a:defRPr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Images: Source: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www.its-behind-you.com/chorus.html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://www.its-behind-you.com/images/IBYSunbea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0748" y="1981200"/>
            <a:ext cx="47625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2220686" cy="56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934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1" y="152400"/>
            <a:ext cx="9143999" cy="783803"/>
          </a:xfrm>
          <a:prstGeom prst="rect">
            <a:avLst/>
          </a:prstGeom>
          <a:noFill/>
          <a:ln>
            <a:noFill/>
          </a:ln>
        </p:spPr>
        <p:txBody>
          <a:bodyPr vert="horz" wrap="none" lIns="81643" tIns="40817" rIns="81643" bIns="40817" anchor="t" anchorCtr="1" compatLnSpc="1"/>
          <a:lstStyle/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dirty="0" smtClean="0">
                <a:latin typeface="Arial" pitchFamily="2"/>
                <a:ea typeface="Microsoft YaHei" pitchFamily="2"/>
                <a:cs typeface="Microsoft YaHei" pitchFamily="2"/>
              </a:rPr>
              <a:t>PICTURE 12 </a:t>
            </a:r>
          </a:p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dirty="0">
                <a:solidFill>
                  <a:srgbClr val="FF0000"/>
                </a:solidFill>
                <a:latin typeface="Arial" pitchFamily="2"/>
                <a:ea typeface="Microsoft YaHei" pitchFamily="2"/>
                <a:cs typeface="Microsoft YaHei" pitchFamily="2"/>
              </a:rPr>
              <a:t>The </a:t>
            </a:r>
            <a:r>
              <a:rPr lang="en-GB" sz="4000" b="1" dirty="0" smtClean="0">
                <a:solidFill>
                  <a:srgbClr val="FF0000"/>
                </a:solidFill>
                <a:latin typeface="Arial" pitchFamily="2"/>
                <a:ea typeface="Microsoft YaHei" pitchFamily="2"/>
                <a:cs typeface="Microsoft YaHei" pitchFamily="2"/>
              </a:rPr>
              <a:t>Dresser</a:t>
            </a:r>
            <a:endParaRPr lang="en-GB" sz="4000" b="1" dirty="0">
              <a:solidFill>
                <a:srgbClr val="FF0000"/>
              </a:solidFill>
              <a:latin typeface="Arial" pitchFamily="2"/>
              <a:ea typeface="Microsoft YaHei" pitchFamily="2"/>
              <a:cs typeface="Microsoft YaHei" pitchFamily="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2" y="6572884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66155">
              <a:defRPr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Images: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www.joblo.com/movie-posters/1983/the-dresser/image-25423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1" y="1183207"/>
            <a:ext cx="3657599" cy="5448563"/>
          </a:xfrm>
          <a:prstGeom prst="rect">
            <a:avLst/>
          </a:prstGeom>
        </p:spPr>
      </p:pic>
      <p:pic>
        <p:nvPicPr>
          <p:cNvPr id="6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2220686" cy="56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538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8624" y="990600"/>
            <a:ext cx="835184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</a:t>
            </a:r>
            <a:r>
              <a:rPr lang="en-GB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PowerPoint supports a </a:t>
            </a:r>
            <a:r>
              <a:rPr lang="en-GB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script</a:t>
            </a:r>
            <a:r>
              <a:rPr lang="en-GB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developed 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Irene </a:t>
            </a:r>
            <a:r>
              <a:rPr lang="en-GB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Lofthouse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part of the 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‘Knowing Bradford’ </a:t>
            </a:r>
            <a:r>
              <a:rPr lang="en-GB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project. The 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aim of the project is to explore the history of Bradford places and people with </a:t>
            </a:r>
            <a:r>
              <a:rPr lang="en-GB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students, through 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mediums of drama, literacy, art, historical enquiry and presentations.</a:t>
            </a:r>
          </a:p>
          <a:p>
            <a:endParaRPr lang="en-GB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script</a:t>
            </a:r>
            <a:r>
              <a:rPr lang="en-GB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designed to be inter-active, so that when performed in schools, students are </a:t>
            </a:r>
            <a:r>
              <a:rPr lang="en-GB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able to 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become one of the characters. It is also designed to enable students to perform </a:t>
            </a:r>
            <a:r>
              <a:rPr lang="en-GB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themselves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or to use it as a template to create their own versions. </a:t>
            </a:r>
            <a:r>
              <a:rPr lang="en-GB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GB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also an accompanying </a:t>
            </a:r>
            <a:r>
              <a:rPr lang="en-GB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Activity 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Pack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further explore </a:t>
            </a:r>
            <a:r>
              <a:rPr lang="en-GB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Bradford’s history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with </a:t>
            </a:r>
            <a:r>
              <a:rPr lang="en-GB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activities 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linked to scenes in the </a:t>
            </a:r>
            <a:r>
              <a:rPr lang="en-GB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script and the images in this PowerPoint.</a:t>
            </a:r>
            <a:endParaRPr lang="en-GB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2220686" cy="56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145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1" y="152400"/>
            <a:ext cx="9143999" cy="783803"/>
          </a:xfrm>
          <a:prstGeom prst="rect">
            <a:avLst/>
          </a:prstGeom>
          <a:noFill/>
          <a:ln>
            <a:noFill/>
          </a:ln>
        </p:spPr>
        <p:txBody>
          <a:bodyPr vert="horz" wrap="none" lIns="81643" tIns="40817" rIns="81643" bIns="40817" anchor="t" anchorCtr="1" compatLnSpc="1"/>
          <a:lstStyle/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dirty="0" smtClean="0">
                <a:latin typeface="Arial" pitchFamily="2"/>
                <a:ea typeface="Microsoft YaHei" pitchFamily="2"/>
                <a:cs typeface="Microsoft YaHei" pitchFamily="2"/>
              </a:rPr>
              <a:t>PICTURE 13 </a:t>
            </a:r>
          </a:p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dirty="0">
                <a:solidFill>
                  <a:srgbClr val="FF0000"/>
                </a:solidFill>
                <a:latin typeface="Arial" pitchFamily="2"/>
                <a:ea typeface="Microsoft YaHei" pitchFamily="2"/>
                <a:cs typeface="Microsoft YaHei" pitchFamily="2"/>
              </a:rPr>
              <a:t>Bradford </a:t>
            </a:r>
            <a:r>
              <a:rPr lang="en-GB" sz="4000" b="1" dirty="0" smtClean="0">
                <a:solidFill>
                  <a:srgbClr val="FF0000"/>
                </a:solidFill>
                <a:latin typeface="Arial" pitchFamily="2"/>
                <a:ea typeface="Microsoft YaHei" pitchFamily="2"/>
                <a:cs typeface="Microsoft YaHei" pitchFamily="2"/>
              </a:rPr>
              <a:t>Singers</a:t>
            </a:r>
            <a:endParaRPr lang="en-GB" sz="4000" b="1" dirty="0">
              <a:solidFill>
                <a:srgbClr val="FF0000"/>
              </a:solidFill>
              <a:latin typeface="Arial" pitchFamily="2"/>
              <a:ea typeface="Microsoft YaHei" pitchFamily="2"/>
              <a:cs typeface="Microsoft YaHei" pitchFamily="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32460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66155">
              <a:defRPr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Images: Image: ©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SATURDAYmight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., CC BY 3.0 &lt;https://creativecommons.org/licenses/by/3.0&gt;, via Wikimedia 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Commons 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://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commons.wikimedia.org/wiki/File:Kimberley_Walsh_2008.jpg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ctr" defTabSz="966155">
              <a:defRPr/>
            </a:pP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MCA Records, Public domain, via Wikimedia 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Commons 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://commons.wikimedia.org/wiki/File:Kiki_Dee_(1974).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png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66155">
              <a:defRPr/>
            </a:pP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4"/>
          <p:cNvSpPr/>
          <p:nvPr/>
        </p:nvSpPr>
        <p:spPr>
          <a:xfrm rot="557184">
            <a:off x="5972381" y="1636757"/>
            <a:ext cx="2866237" cy="58948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square" lIns="81639" tIns="40820" rIns="81639" bIns="40820" anchor="t" anchorCtr="0" compatLnSpc="1"/>
          <a:lstStyle/>
          <a:p>
            <a:pPr algn="ctr" hangingPunct="0">
              <a:lnSpc>
                <a:spcPct val="93000"/>
              </a:lnSpc>
              <a:tabLst>
                <a:tab pos="0" algn="l"/>
                <a:tab pos="407214" algn="l"/>
                <a:tab pos="814756" algn="l"/>
                <a:tab pos="1222299" algn="l"/>
                <a:tab pos="1629841" algn="l"/>
                <a:tab pos="2037383" algn="l"/>
                <a:tab pos="2444925" algn="l"/>
                <a:tab pos="2852467" algn="l"/>
                <a:tab pos="3260009" algn="l"/>
                <a:tab pos="3667550" algn="l"/>
                <a:tab pos="4075092" algn="l"/>
                <a:tab pos="4482633" algn="l"/>
                <a:tab pos="4890176" algn="l"/>
                <a:tab pos="5297718" algn="l"/>
                <a:tab pos="5705260" algn="l"/>
                <a:tab pos="6112802" algn="l"/>
                <a:tab pos="6520344" algn="l"/>
                <a:tab pos="6927886" algn="l"/>
                <a:tab pos="7335427" algn="l"/>
                <a:tab pos="7742969" algn="l"/>
                <a:tab pos="8150511" algn="l"/>
              </a:tabLst>
            </a:pPr>
            <a:r>
              <a:rPr lang="en-GB" sz="2900" b="1" dirty="0">
                <a:effectLst>
                  <a:outerShdw dist="17961" dir="2700000">
                    <a:scrgbClr r="0" g="0" b="0"/>
                  </a:outerShdw>
                </a:effectLst>
                <a:latin typeface="Arial" pitchFamily="2"/>
                <a:ea typeface="Microsoft YaHei" pitchFamily="2"/>
                <a:cs typeface="Microsoft YaHei" pitchFamily="2"/>
              </a:rPr>
              <a:t>Kiki Dee</a:t>
            </a:r>
          </a:p>
        </p:txBody>
      </p:sp>
      <p:sp>
        <p:nvSpPr>
          <p:cNvPr id="8" name="Freeform 7"/>
          <p:cNvSpPr/>
          <p:nvPr/>
        </p:nvSpPr>
        <p:spPr>
          <a:xfrm rot="20504991">
            <a:off x="271470" y="1821492"/>
            <a:ext cx="2724417" cy="57511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square" lIns="81639" tIns="40820" rIns="81639" bIns="40820" anchor="t" anchorCtr="0" compatLnSpc="1"/>
          <a:lstStyle/>
          <a:p>
            <a:pPr algn="ctr" hangingPunct="0">
              <a:lnSpc>
                <a:spcPct val="93000"/>
              </a:lnSpc>
              <a:tabLst>
                <a:tab pos="0" algn="l"/>
                <a:tab pos="407214" algn="l"/>
                <a:tab pos="814756" algn="l"/>
                <a:tab pos="1222299" algn="l"/>
                <a:tab pos="1629841" algn="l"/>
                <a:tab pos="2037383" algn="l"/>
                <a:tab pos="2444925" algn="l"/>
                <a:tab pos="2852467" algn="l"/>
                <a:tab pos="3260009" algn="l"/>
                <a:tab pos="3667550" algn="l"/>
                <a:tab pos="4075092" algn="l"/>
                <a:tab pos="4482633" algn="l"/>
                <a:tab pos="4890176" algn="l"/>
                <a:tab pos="5297718" algn="l"/>
                <a:tab pos="5705260" algn="l"/>
                <a:tab pos="6112802" algn="l"/>
                <a:tab pos="6520344" algn="l"/>
                <a:tab pos="6927886" algn="l"/>
                <a:tab pos="7335427" algn="l"/>
                <a:tab pos="7742969" algn="l"/>
                <a:tab pos="8150511" algn="l"/>
              </a:tabLst>
            </a:pPr>
            <a:r>
              <a:rPr lang="en-GB" sz="2900" b="1" dirty="0">
                <a:effectLst>
                  <a:outerShdw dist="17961" dir="2700000">
                    <a:scrgbClr r="0" g="0" b="0"/>
                  </a:outerShdw>
                </a:effectLst>
                <a:latin typeface="Arial" pitchFamily="2"/>
                <a:ea typeface="Microsoft YaHei" pitchFamily="2"/>
                <a:cs typeface="Microsoft YaHei" pitchFamily="2"/>
              </a:rPr>
              <a:t>Kimberley Walsh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046">
            <a:off x="914742" y="2652155"/>
            <a:ext cx="2801784" cy="30719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63677">
            <a:off x="5558778" y="2321476"/>
            <a:ext cx="2865693" cy="3200400"/>
          </a:xfrm>
          <a:prstGeom prst="rect">
            <a:avLst/>
          </a:prstGeom>
        </p:spPr>
      </p:pic>
      <p:pic>
        <p:nvPicPr>
          <p:cNvPr id="11" name="Picture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2220686" cy="56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893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2220686" cy="56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6"/>
          <p:cNvSpPr txBox="1">
            <a:spLocks/>
          </p:cNvSpPr>
          <p:nvPr/>
        </p:nvSpPr>
        <p:spPr>
          <a:xfrm>
            <a:off x="304800" y="1447800"/>
            <a:ext cx="29718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14845" y="152399"/>
            <a:ext cx="9143999" cy="783803"/>
          </a:xfrm>
          <a:prstGeom prst="rect">
            <a:avLst/>
          </a:prstGeom>
          <a:noFill/>
          <a:ln>
            <a:noFill/>
          </a:ln>
        </p:spPr>
        <p:txBody>
          <a:bodyPr vert="horz" wrap="none" lIns="81643" tIns="40817" rIns="81643" bIns="40817" anchor="t" anchorCtr="1" compatLnSpc="1"/>
          <a:lstStyle/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dirty="0" smtClean="0">
                <a:solidFill>
                  <a:srgbClr val="00B0F0"/>
                </a:solidFill>
                <a:latin typeface="Arial" pitchFamily="2"/>
                <a:ea typeface="Microsoft YaHei" pitchFamily="2"/>
                <a:cs typeface="Microsoft YaHei" pitchFamily="2"/>
              </a:rPr>
              <a:t>TASK</a:t>
            </a:r>
          </a:p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dirty="0" smtClean="0">
                <a:solidFill>
                  <a:srgbClr val="FF0000"/>
                </a:solidFill>
                <a:latin typeface="Arial" pitchFamily="2"/>
                <a:ea typeface="Microsoft YaHei" pitchFamily="2"/>
                <a:cs typeface="Microsoft YaHei" pitchFamily="2"/>
              </a:rPr>
              <a:t>Alhambra Re-cap</a:t>
            </a:r>
            <a:endParaRPr lang="en-GB" sz="4000" b="1" dirty="0">
              <a:solidFill>
                <a:srgbClr val="FF0000"/>
              </a:solidFill>
              <a:latin typeface="Arial" pitchFamily="2"/>
              <a:ea typeface="Microsoft YaHei" pitchFamily="2"/>
              <a:cs typeface="Microsoft YaHei" pitchFamily="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45173" y="1514901"/>
            <a:ext cx="6050757" cy="5213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88771" y="1520167"/>
            <a:ext cx="285640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Use an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online map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to find Spain. Then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find Granada. 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Circle it, like this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This is where the palace that gave it’s name to the Alhambra Theatre can be visited.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Then find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Bradford and circle 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it too.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Now draw a line to connect them.</a:t>
            </a:r>
          </a:p>
        </p:txBody>
      </p:sp>
      <p:sp>
        <p:nvSpPr>
          <p:cNvPr id="4" name="Oval 3"/>
          <p:cNvSpPr/>
          <p:nvPr/>
        </p:nvSpPr>
        <p:spPr>
          <a:xfrm>
            <a:off x="2176412" y="2731827"/>
            <a:ext cx="685800" cy="381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163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2220686" cy="56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6"/>
          <p:cNvSpPr txBox="1">
            <a:spLocks/>
          </p:cNvSpPr>
          <p:nvPr/>
        </p:nvSpPr>
        <p:spPr>
          <a:xfrm>
            <a:off x="304800" y="1828800"/>
            <a:ext cx="85344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Who and what can you remember from The Alhambra?</a:t>
            </a:r>
          </a:p>
          <a:p>
            <a:pPr algn="ctr">
              <a:buClrTx/>
              <a:buFontTx/>
              <a:buNone/>
            </a:pPr>
            <a:endParaRPr lang="en-GB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ClrTx/>
              <a:buFontTx/>
              <a:buNone/>
            </a:pP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Can you match the names and statements together?</a:t>
            </a:r>
          </a:p>
          <a:p>
            <a:pPr algn="ctr">
              <a:buClrTx/>
              <a:buFontTx/>
              <a:buNone/>
            </a:pPr>
            <a:endParaRPr lang="en-GB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ClrTx/>
              <a:buFontTx/>
              <a:buNone/>
            </a:pP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Here’s an example:</a:t>
            </a:r>
          </a:p>
          <a:p>
            <a:pPr algn="ctr">
              <a:buClrTx/>
              <a:buFontTx/>
              <a:buNone/>
            </a:pPr>
            <a:endParaRPr lang="en-GB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ClrTx/>
              <a:buFontTx/>
              <a:buNone/>
            </a:pPr>
            <a:endParaRPr lang="en-GB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ClrTx/>
              <a:buFontTx/>
              <a:buNone/>
            </a:pP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Mr Chadwick   					</a:t>
            </a:r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Architect</a:t>
            </a:r>
            <a:endParaRPr lang="en-GB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ClrTx/>
              <a:buFontTx/>
              <a:buNone/>
            </a:pPr>
            <a:endParaRPr lang="en-GB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ClrTx/>
              <a:buFontTx/>
              <a:buNone/>
            </a:pP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Now have a go at the </a:t>
            </a:r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list on the 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ext slide.</a:t>
            </a:r>
            <a:endParaRPr lang="en-GB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845" y="152399"/>
            <a:ext cx="9143999" cy="783803"/>
          </a:xfrm>
          <a:prstGeom prst="rect">
            <a:avLst/>
          </a:prstGeom>
          <a:noFill/>
          <a:ln>
            <a:noFill/>
          </a:ln>
        </p:spPr>
        <p:txBody>
          <a:bodyPr vert="horz" wrap="none" lIns="81643" tIns="40817" rIns="81643" bIns="40817" anchor="t" anchorCtr="1" compatLnSpc="1"/>
          <a:lstStyle/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dirty="0" smtClean="0">
                <a:solidFill>
                  <a:srgbClr val="00B0F0"/>
                </a:solidFill>
                <a:latin typeface="Arial" pitchFamily="2"/>
                <a:ea typeface="Microsoft YaHei" pitchFamily="2"/>
                <a:cs typeface="Microsoft YaHei" pitchFamily="2"/>
              </a:rPr>
              <a:t>TASK</a:t>
            </a:r>
          </a:p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dirty="0" smtClean="0">
                <a:solidFill>
                  <a:srgbClr val="FF0000"/>
                </a:solidFill>
                <a:latin typeface="Arial" pitchFamily="2"/>
                <a:ea typeface="Microsoft YaHei" pitchFamily="2"/>
                <a:cs typeface="Microsoft YaHei" pitchFamily="2"/>
              </a:rPr>
              <a:t>Alhambra Re-cap</a:t>
            </a:r>
            <a:endParaRPr lang="en-GB" sz="4000" b="1" dirty="0">
              <a:solidFill>
                <a:srgbClr val="FF0000"/>
              </a:solidFill>
              <a:latin typeface="Arial" pitchFamily="2"/>
              <a:ea typeface="Microsoft YaHei" pitchFamily="2"/>
              <a:cs typeface="Microsoft YaHei" pitchFamily="2"/>
            </a:endParaRPr>
          </a:p>
        </p:txBody>
      </p:sp>
      <p:sp>
        <p:nvSpPr>
          <p:cNvPr id="2" name="Left-Right Arrow 1"/>
          <p:cNvSpPr/>
          <p:nvPr/>
        </p:nvSpPr>
        <p:spPr>
          <a:xfrm>
            <a:off x="2895600" y="4800600"/>
            <a:ext cx="3962400" cy="3048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971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2220686" cy="56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6"/>
          <p:cNvSpPr txBox="1">
            <a:spLocks/>
          </p:cNvSpPr>
          <p:nvPr/>
        </p:nvSpPr>
        <p:spPr>
          <a:xfrm>
            <a:off x="304800" y="1371600"/>
            <a:ext cx="8534400" cy="48085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					</a:t>
            </a:r>
            <a:r>
              <a:rPr lang="en-GB" sz="2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Statement</a:t>
            </a:r>
            <a:endParaRPr lang="en-GB" sz="2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</a:t>
            </a: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 </a:t>
            </a:r>
            <a:r>
              <a:rPr lang="en-GB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Laidler</a:t>
            </a:r>
            <a:r>
              <a:rPr lang="en-GB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en-GB" sz="1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Music </a:t>
            </a:r>
            <a:r>
              <a:rPr lang="en-GB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 song</a:t>
            </a: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</a:t>
            </a: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Sunbeams				</a:t>
            </a:r>
            <a:r>
              <a:rPr lang="en-GB" sz="1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GB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singer from Bradford</a:t>
            </a: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</a:t>
            </a: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 Watson				</a:t>
            </a:r>
            <a:r>
              <a:rPr lang="en-GB" sz="1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GB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 in Spain</a:t>
            </a: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</a:t>
            </a: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Kiki Dee					</a:t>
            </a:r>
            <a:r>
              <a:rPr lang="en-GB" sz="1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</a:t>
            </a:r>
            <a:r>
              <a:rPr lang="en-GB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opened in 1980s</a:t>
            </a: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n-GB" sz="1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‘Moving pictures’				</a:t>
            </a:r>
            <a:r>
              <a:rPr lang="en-GB" sz="1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</a:t>
            </a:r>
            <a:r>
              <a:rPr lang="en-GB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£20, 000</a:t>
            </a: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</a:t>
            </a: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Alhambra Theatre				</a:t>
            </a:r>
            <a:r>
              <a:rPr lang="en-GB" sz="1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</a:t>
            </a:r>
            <a:endParaRPr lang="en-GB" sz="1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</a:t>
            </a: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Billy Pearce				</a:t>
            </a:r>
            <a:r>
              <a:rPr lang="en-GB" sz="1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Owner </a:t>
            </a:r>
            <a:r>
              <a:rPr lang="en-GB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Alhambra Theatre</a:t>
            </a: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</a:t>
            </a: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Henery</a:t>
            </a:r>
            <a:r>
              <a:rPr lang="en-GB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Eighth			</a:t>
            </a:r>
            <a:r>
              <a:rPr lang="en-GB" sz="1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GB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many </a:t>
            </a:r>
            <a:r>
              <a:rPr lang="en-GB" sz="19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Pantos</a:t>
            </a:r>
            <a:endParaRPr lang="en-GB" sz="1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</a:t>
            </a: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Granada					</a:t>
            </a:r>
            <a:r>
              <a:rPr lang="en-GB" sz="1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Dance </a:t>
            </a:r>
            <a:r>
              <a:rPr lang="en-GB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sing</a:t>
            </a: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</a:t>
            </a: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 Museum				</a:t>
            </a:r>
            <a:r>
              <a:rPr lang="en-GB" sz="1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</a:t>
            </a:r>
            <a:r>
              <a:rPr lang="en-GB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shown 1914</a:t>
            </a:r>
          </a:p>
          <a:p>
            <a:pPr algn="ctr">
              <a:buClrTx/>
              <a:buFontTx/>
              <a:buNone/>
            </a:pPr>
            <a:endParaRPr lang="en-GB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845" y="152399"/>
            <a:ext cx="9143999" cy="783803"/>
          </a:xfrm>
          <a:prstGeom prst="rect">
            <a:avLst/>
          </a:prstGeom>
          <a:noFill/>
          <a:ln>
            <a:noFill/>
          </a:ln>
        </p:spPr>
        <p:txBody>
          <a:bodyPr vert="horz" wrap="none" lIns="81643" tIns="40817" rIns="81643" bIns="40817" anchor="t" anchorCtr="1" compatLnSpc="1"/>
          <a:lstStyle/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dirty="0" smtClean="0">
                <a:solidFill>
                  <a:srgbClr val="00B0F0"/>
                </a:solidFill>
                <a:latin typeface="Arial" pitchFamily="2"/>
                <a:ea typeface="Microsoft YaHei" pitchFamily="2"/>
                <a:cs typeface="Microsoft YaHei" pitchFamily="2"/>
              </a:rPr>
              <a:t>TASK</a:t>
            </a:r>
          </a:p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dirty="0" smtClean="0">
                <a:solidFill>
                  <a:srgbClr val="FF0000"/>
                </a:solidFill>
                <a:latin typeface="Arial" pitchFamily="2"/>
                <a:ea typeface="Microsoft YaHei" pitchFamily="2"/>
                <a:cs typeface="Microsoft YaHei" pitchFamily="2"/>
              </a:rPr>
              <a:t>Alhambra Re-cap</a:t>
            </a:r>
            <a:endParaRPr lang="en-GB" sz="4000" b="1" dirty="0">
              <a:solidFill>
                <a:srgbClr val="FF0000"/>
              </a:solidFill>
              <a:latin typeface="Arial" pitchFamily="2"/>
              <a:ea typeface="Microsoft YaHei" pitchFamily="2"/>
              <a:cs typeface="Microsoft YaHei" pitchFamily="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14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2220686" cy="56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4785" y="1676400"/>
            <a:ext cx="9143999" cy="783803"/>
          </a:xfrm>
          <a:prstGeom prst="rect">
            <a:avLst/>
          </a:prstGeom>
          <a:noFill/>
          <a:ln>
            <a:noFill/>
          </a:ln>
        </p:spPr>
        <p:txBody>
          <a:bodyPr vert="horz" wrap="none" lIns="81643" tIns="40817" rIns="81643" bIns="40817" anchor="t" anchorCtr="1" compatLnSpc="1"/>
          <a:lstStyle/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600" b="1" dirty="0" smtClean="0">
                <a:solidFill>
                  <a:srgbClr val="00B0F0"/>
                </a:solidFill>
                <a:latin typeface="Arial" pitchFamily="2"/>
                <a:ea typeface="Microsoft YaHei" pitchFamily="2"/>
                <a:cs typeface="Microsoft YaHei" pitchFamily="2"/>
              </a:rPr>
              <a:t>Scene 3</a:t>
            </a:r>
          </a:p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6600" b="1" dirty="0" smtClean="0">
              <a:solidFill>
                <a:srgbClr val="00B0F0"/>
              </a:solidFill>
              <a:latin typeface="Arial" pitchFamily="2"/>
              <a:ea typeface="Microsoft YaHei" pitchFamily="2"/>
              <a:cs typeface="Microsoft YaHei" pitchFamily="2"/>
            </a:endParaRPr>
          </a:p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600" b="1" dirty="0" smtClean="0">
                <a:solidFill>
                  <a:srgbClr val="FF0000"/>
                </a:solidFill>
                <a:latin typeface="Arial" pitchFamily="2"/>
                <a:ea typeface="Microsoft YaHei" pitchFamily="2"/>
                <a:cs typeface="Microsoft YaHei" pitchFamily="2"/>
              </a:rPr>
              <a:t>The Midland Hotel </a:t>
            </a:r>
            <a:endParaRPr lang="en-GB" sz="6600" b="1" dirty="0">
              <a:solidFill>
                <a:srgbClr val="FF0000"/>
              </a:solidFill>
              <a:latin typeface="Arial" pitchFamily="2"/>
              <a:ea typeface="Microsoft YaHei" pitchFamily="2"/>
              <a:cs typeface="Microsoft YaHei" pitchFamily="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082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1" y="152400"/>
            <a:ext cx="9143999" cy="783803"/>
          </a:xfrm>
          <a:prstGeom prst="rect">
            <a:avLst/>
          </a:prstGeom>
          <a:noFill/>
          <a:ln>
            <a:noFill/>
          </a:ln>
        </p:spPr>
        <p:txBody>
          <a:bodyPr vert="horz" wrap="none" lIns="81643" tIns="40817" rIns="81643" bIns="40817" anchor="t" anchorCtr="1" compatLnSpc="1"/>
          <a:lstStyle/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dirty="0" smtClean="0">
                <a:latin typeface="Arial" pitchFamily="2"/>
                <a:ea typeface="Microsoft YaHei" pitchFamily="2"/>
                <a:cs typeface="Microsoft YaHei" pitchFamily="2"/>
              </a:rPr>
              <a:t>PICTURE 14 </a:t>
            </a:r>
          </a:p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dirty="0">
                <a:solidFill>
                  <a:srgbClr val="FF0000"/>
                </a:solidFill>
                <a:latin typeface="Arial" pitchFamily="2"/>
                <a:ea typeface="Microsoft YaHei" pitchFamily="2"/>
                <a:cs typeface="Microsoft YaHei" pitchFamily="2"/>
              </a:rPr>
              <a:t>Midland Hotel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6449774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66155">
              <a:defRPr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Images: ©  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IoE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 Mr Martin Palliser. Source Historic England Archive Ref:IOE01/05665/29, Taken: 25 Oct 2001</a:t>
            </a:r>
          </a:p>
          <a:p>
            <a:pPr algn="ctr" defTabSz="966155">
              <a:defRPr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historicengland.org.uk/images-books/photos/item/IOE01/05665/29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66155">
              <a:defRPr/>
            </a:pP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776" y="1268350"/>
            <a:ext cx="7742448" cy="5161633"/>
          </a:xfrm>
          <a:prstGeom prst="rect">
            <a:avLst/>
          </a:prstGeom>
        </p:spPr>
      </p:pic>
      <p:pic>
        <p:nvPicPr>
          <p:cNvPr id="5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2220686" cy="56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861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1" y="152400"/>
            <a:ext cx="9143999" cy="783803"/>
          </a:xfrm>
          <a:prstGeom prst="rect">
            <a:avLst/>
          </a:prstGeom>
          <a:noFill/>
          <a:ln>
            <a:noFill/>
          </a:ln>
        </p:spPr>
        <p:txBody>
          <a:bodyPr vert="horz" wrap="none" lIns="81643" tIns="40817" rIns="81643" bIns="40817" anchor="t" anchorCtr="1" compatLnSpc="1"/>
          <a:lstStyle/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dirty="0" smtClean="0">
                <a:latin typeface="Arial" pitchFamily="2"/>
                <a:ea typeface="Microsoft YaHei" pitchFamily="2"/>
                <a:cs typeface="Microsoft YaHei" pitchFamily="2"/>
              </a:rPr>
              <a:t>PICTURE 15 </a:t>
            </a:r>
          </a:p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dirty="0">
                <a:solidFill>
                  <a:srgbClr val="FF0000"/>
                </a:solidFill>
                <a:latin typeface="Arial" pitchFamily="2"/>
                <a:ea typeface="Microsoft YaHei" pitchFamily="2"/>
                <a:cs typeface="Microsoft YaHei" pitchFamily="2"/>
              </a:rPr>
              <a:t>Henry Irving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6449774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66155">
              <a:defRPr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Images: ©  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IoE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 Mrs Marion Davies. Source Historic England Archive Ref:IOE01/02577/20, Taken: 17 Oct 2000</a:t>
            </a:r>
          </a:p>
          <a:p>
            <a:pPr algn="ctr" defTabSz="966155">
              <a:defRPr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historicengland.org.uk/images-books/photos/item/IOE01/02577/20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66155">
              <a:defRPr/>
            </a:pP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0107" y="1277813"/>
            <a:ext cx="6283786" cy="5151180"/>
          </a:xfrm>
          <a:prstGeom prst="rect">
            <a:avLst/>
          </a:prstGeom>
          <a:ln w="12700">
            <a:noFill/>
          </a:ln>
        </p:spPr>
      </p:pic>
      <p:pic>
        <p:nvPicPr>
          <p:cNvPr id="6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2220686" cy="56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89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1" y="152400"/>
            <a:ext cx="9143999" cy="783803"/>
          </a:xfrm>
          <a:prstGeom prst="rect">
            <a:avLst/>
          </a:prstGeom>
          <a:noFill/>
          <a:ln>
            <a:noFill/>
          </a:ln>
        </p:spPr>
        <p:txBody>
          <a:bodyPr vert="horz" wrap="none" lIns="81643" tIns="40817" rIns="81643" bIns="40817" anchor="t" anchorCtr="1" compatLnSpc="1"/>
          <a:lstStyle/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dirty="0" smtClean="0">
                <a:latin typeface="Arial" pitchFamily="2"/>
                <a:ea typeface="Microsoft YaHei" pitchFamily="2"/>
                <a:cs typeface="Microsoft YaHei" pitchFamily="2"/>
              </a:rPr>
              <a:t>PICTURE 16 </a:t>
            </a:r>
          </a:p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dirty="0">
                <a:solidFill>
                  <a:srgbClr val="FF0000"/>
                </a:solidFill>
                <a:latin typeface="Arial" pitchFamily="2"/>
                <a:ea typeface="Microsoft YaHei" pitchFamily="2"/>
                <a:cs typeface="Microsoft YaHei" pitchFamily="2"/>
              </a:rPr>
              <a:t>Henry Irving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6449774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66155">
              <a:defRPr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Images: © 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Foulsham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Banfield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 (1906), Public domain, via Wikimedia Commons</a:t>
            </a:r>
          </a:p>
          <a:p>
            <a:pPr algn="ctr" defTabSz="966155">
              <a:defRPr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commons.wikimedia.org/wiki/File:H_B_Irving_Lyons_Mail.jpg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66155">
              <a:defRPr/>
            </a:pP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C:\Users\jedwards\AppData\Local\Microsoft\Windows\Temporary Internet Files\Content.IE5\2N1ND9EQ\H_B_Irving_Lyons_Mai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254" y="1371600"/>
            <a:ext cx="7829492" cy="494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2220686" cy="56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055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1" y="152400"/>
            <a:ext cx="9143999" cy="783803"/>
          </a:xfrm>
          <a:prstGeom prst="rect">
            <a:avLst/>
          </a:prstGeom>
          <a:noFill/>
          <a:ln>
            <a:noFill/>
          </a:ln>
        </p:spPr>
        <p:txBody>
          <a:bodyPr vert="horz" wrap="none" lIns="81643" tIns="40817" rIns="81643" bIns="40817" anchor="t" anchorCtr="1" compatLnSpc="1"/>
          <a:lstStyle/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dirty="0" smtClean="0">
                <a:latin typeface="Arial" pitchFamily="2"/>
                <a:ea typeface="Microsoft YaHei" pitchFamily="2"/>
                <a:cs typeface="Microsoft YaHei" pitchFamily="2"/>
              </a:rPr>
              <a:t>PICTURE 17 </a:t>
            </a:r>
          </a:p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dirty="0">
                <a:solidFill>
                  <a:srgbClr val="FF0000"/>
                </a:solidFill>
                <a:latin typeface="Arial" pitchFamily="2"/>
                <a:ea typeface="Microsoft YaHei" pitchFamily="2"/>
                <a:cs typeface="Microsoft YaHei" pitchFamily="2"/>
              </a:rPr>
              <a:t>Laurel and Hardy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6449774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66155">
              <a:defRPr/>
            </a:pPr>
            <a:r>
              <a:rPr lang="fr-F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Images: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Insomnia Cured Here, CC BY-SA 2.0 &lt;https://creativecommons.org/licenses/by-sa/2.0&gt;, via Wikimedia Commons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https://commons.wikimedia.org/wiki/File:Laurel_%26_Hardy_in_Big_Business_(1929).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jpg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66155">
              <a:defRPr/>
            </a:pP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C:\Users\jedwards\AppData\Local\Microsoft\Windows\Temporary Internet Files\Content.IE5\5VM29DD4\Laurel_&amp;_Hardy_in_Big_Business_(1929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3185" y="1304110"/>
            <a:ext cx="6257630" cy="496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2220686" cy="56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269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1" y="152400"/>
            <a:ext cx="9143999" cy="783803"/>
          </a:xfrm>
          <a:prstGeom prst="rect">
            <a:avLst/>
          </a:prstGeom>
          <a:noFill/>
          <a:ln>
            <a:noFill/>
          </a:ln>
        </p:spPr>
        <p:txBody>
          <a:bodyPr vert="horz" wrap="none" lIns="81643" tIns="40817" rIns="81643" bIns="40817" anchor="t" anchorCtr="1" compatLnSpc="1"/>
          <a:lstStyle/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dirty="0" smtClean="0">
                <a:latin typeface="Arial" pitchFamily="2"/>
                <a:ea typeface="Microsoft YaHei" pitchFamily="2"/>
                <a:cs typeface="Microsoft YaHei" pitchFamily="2"/>
              </a:rPr>
              <a:t>PICTURE 18 </a:t>
            </a:r>
          </a:p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dirty="0">
                <a:solidFill>
                  <a:srgbClr val="FF0000"/>
                </a:solidFill>
                <a:latin typeface="Arial" pitchFamily="2"/>
                <a:ea typeface="Microsoft YaHei" pitchFamily="2"/>
                <a:cs typeface="Microsoft YaHei" pitchFamily="2"/>
              </a:rPr>
              <a:t>The Beatles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6449774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66155">
              <a:defRPr/>
            </a:pP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Images: EMI., Public </a:t>
            </a:r>
            <a:r>
              <a:rPr 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domain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, via </a:t>
            </a:r>
            <a:r>
              <a:rPr 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Wikimedia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 Commons</a:t>
            </a:r>
          </a:p>
          <a:p>
            <a:pPr algn="ctr" defTabSz="966155">
              <a:defRPr/>
            </a:pP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</a:t>
            </a:r>
            <a:r>
              <a:rPr lang="fr-FR" sz="10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commons.wikimedia.org/wiki/File:Beatles_ad_1965_just_the_beatles_crop.jpg</a:t>
            </a:r>
            <a:r>
              <a:rPr lang="fr-F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66155">
              <a:defRPr/>
            </a:pP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C:\Users\jedwards\AppData\Local\Microsoft\Windows\Temporary Internet Files\Content.IE5\QBIRKDDT\Beatles_ad_1965_just_the_beatles_cro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1567" y="1295399"/>
            <a:ext cx="6940866" cy="503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2220686" cy="56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043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2220686" cy="56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4785" y="1676400"/>
            <a:ext cx="9143999" cy="783803"/>
          </a:xfrm>
          <a:prstGeom prst="rect">
            <a:avLst/>
          </a:prstGeom>
          <a:noFill/>
          <a:ln>
            <a:noFill/>
          </a:ln>
        </p:spPr>
        <p:txBody>
          <a:bodyPr vert="horz" wrap="none" lIns="81643" tIns="40817" rIns="81643" bIns="40817" anchor="t" anchorCtr="1" compatLnSpc="1"/>
          <a:lstStyle/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600" b="1" dirty="0" smtClean="0">
                <a:solidFill>
                  <a:srgbClr val="00B0F0"/>
                </a:solidFill>
                <a:latin typeface="Arial" pitchFamily="2"/>
                <a:ea typeface="Microsoft YaHei" pitchFamily="2"/>
                <a:cs typeface="Microsoft YaHei" pitchFamily="2"/>
              </a:rPr>
              <a:t>Scene 1</a:t>
            </a:r>
          </a:p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6600" b="1" dirty="0" smtClean="0">
              <a:solidFill>
                <a:srgbClr val="00B0F0"/>
              </a:solidFill>
              <a:latin typeface="Arial" pitchFamily="2"/>
              <a:ea typeface="Microsoft YaHei" pitchFamily="2"/>
              <a:cs typeface="Microsoft YaHei" pitchFamily="2"/>
            </a:endParaRPr>
          </a:p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600" b="1" dirty="0" smtClean="0">
                <a:solidFill>
                  <a:srgbClr val="FF0000"/>
                </a:solidFill>
                <a:latin typeface="Arial" pitchFamily="2"/>
                <a:ea typeface="Microsoft YaHei" pitchFamily="2"/>
                <a:cs typeface="Microsoft YaHei" pitchFamily="2"/>
              </a:rPr>
              <a:t>City Hall </a:t>
            </a:r>
            <a:endParaRPr lang="en-GB" sz="6600" b="1" dirty="0">
              <a:solidFill>
                <a:srgbClr val="FF0000"/>
              </a:solidFill>
              <a:latin typeface="Arial" pitchFamily="2"/>
              <a:ea typeface="Microsoft YaHei" pitchFamily="2"/>
              <a:cs typeface="Microsoft YaHei" pitchFamily="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24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2220686" cy="56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4785" y="1676400"/>
            <a:ext cx="9143999" cy="783803"/>
          </a:xfrm>
          <a:prstGeom prst="rect">
            <a:avLst/>
          </a:prstGeom>
          <a:noFill/>
          <a:ln>
            <a:noFill/>
          </a:ln>
        </p:spPr>
        <p:txBody>
          <a:bodyPr vert="horz" wrap="none" lIns="81643" tIns="40817" rIns="81643" bIns="40817" anchor="t" anchorCtr="1" compatLnSpc="1"/>
          <a:lstStyle/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600" b="1" dirty="0" smtClean="0">
                <a:solidFill>
                  <a:srgbClr val="00B0F0"/>
                </a:solidFill>
                <a:latin typeface="Arial" pitchFamily="2"/>
                <a:ea typeface="Microsoft YaHei" pitchFamily="2"/>
                <a:cs typeface="Microsoft YaHei" pitchFamily="2"/>
              </a:rPr>
              <a:t>Scene 4</a:t>
            </a:r>
          </a:p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6600" b="1" dirty="0" smtClean="0">
              <a:solidFill>
                <a:srgbClr val="00B0F0"/>
              </a:solidFill>
              <a:latin typeface="Arial" pitchFamily="2"/>
              <a:ea typeface="Microsoft YaHei" pitchFamily="2"/>
              <a:cs typeface="Microsoft YaHei" pitchFamily="2"/>
            </a:endParaRPr>
          </a:p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600" b="1" dirty="0" smtClean="0">
                <a:solidFill>
                  <a:srgbClr val="FF0000"/>
                </a:solidFill>
                <a:latin typeface="Arial" pitchFamily="2"/>
                <a:ea typeface="Microsoft YaHei" pitchFamily="2"/>
                <a:cs typeface="Microsoft YaHei" pitchFamily="2"/>
              </a:rPr>
              <a:t>Bradford Playhouse</a:t>
            </a:r>
            <a:endParaRPr lang="en-GB" sz="6600" b="1" dirty="0">
              <a:solidFill>
                <a:srgbClr val="FF0000"/>
              </a:solidFill>
              <a:latin typeface="Arial" pitchFamily="2"/>
              <a:ea typeface="Microsoft YaHei" pitchFamily="2"/>
              <a:cs typeface="Microsoft YaHei" pitchFamily="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332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1" y="152400"/>
            <a:ext cx="9143999" cy="783803"/>
          </a:xfrm>
          <a:prstGeom prst="rect">
            <a:avLst/>
          </a:prstGeom>
          <a:noFill/>
          <a:ln>
            <a:noFill/>
          </a:ln>
        </p:spPr>
        <p:txBody>
          <a:bodyPr vert="horz" wrap="none" lIns="81643" tIns="40817" rIns="81643" bIns="40817" anchor="t" anchorCtr="1" compatLnSpc="1"/>
          <a:lstStyle/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dirty="0" smtClean="0">
                <a:latin typeface="Arial" pitchFamily="2"/>
                <a:ea typeface="Microsoft YaHei" pitchFamily="2"/>
                <a:cs typeface="Microsoft YaHei" pitchFamily="2"/>
              </a:rPr>
              <a:t>PICTURE 19 </a:t>
            </a:r>
          </a:p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dirty="0">
                <a:solidFill>
                  <a:srgbClr val="FF0000"/>
                </a:solidFill>
                <a:latin typeface="Arial" pitchFamily="2"/>
                <a:ea typeface="Microsoft YaHei" pitchFamily="2"/>
                <a:cs typeface="Microsoft YaHei" pitchFamily="2"/>
              </a:rPr>
              <a:t>Bradford Playhouse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6449774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66155">
              <a:defRPr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Image: © Tim Green from Bradford, CC BY 2.0 &lt;https://creativecommons.org/licenses/by/2.0&gt;, via Wikimedia Commons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https://commons.wikimedia.org/wiki/File:Bradford_Playhouse_(7222490672).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jpg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66155">
              <a:defRPr/>
            </a:pP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https://upload.wikimedia.org/wikipedia/commons/0/09/Bradford_Playhouse_%287222490672%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2938" y="1219200"/>
            <a:ext cx="3798125" cy="510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2220686" cy="56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811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1" y="152400"/>
            <a:ext cx="9143999" cy="783803"/>
          </a:xfrm>
          <a:prstGeom prst="rect">
            <a:avLst/>
          </a:prstGeom>
          <a:noFill/>
          <a:ln>
            <a:noFill/>
          </a:ln>
        </p:spPr>
        <p:txBody>
          <a:bodyPr vert="horz" wrap="none" lIns="81643" tIns="40817" rIns="81643" bIns="40817" anchor="t" anchorCtr="1" compatLnSpc="1"/>
          <a:lstStyle/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dirty="0" smtClean="0">
                <a:latin typeface="Arial" pitchFamily="2"/>
                <a:ea typeface="Microsoft YaHei" pitchFamily="2"/>
                <a:cs typeface="Microsoft YaHei" pitchFamily="2"/>
              </a:rPr>
              <a:t>PICTURE 20 </a:t>
            </a:r>
          </a:p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dirty="0">
                <a:solidFill>
                  <a:srgbClr val="FF0000"/>
                </a:solidFill>
                <a:latin typeface="Arial" pitchFamily="2"/>
                <a:ea typeface="Microsoft YaHei" pitchFamily="2"/>
                <a:cs typeface="Microsoft YaHei" pitchFamily="2"/>
              </a:rPr>
              <a:t>JB Priestley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6449774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66155">
              <a:defRPr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Image: © Tim Green from Bradford, CC BY 2.0 &lt;https://creativecommons.org/licenses/by/2.0&gt;, via Wikimedia Commons</a:t>
            </a:r>
          </a:p>
          <a:p>
            <a:pPr algn="ctr" defTabSz="966155">
              <a:defRPr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commons.wikimedia.org/wiki/File:Statue_of_JB_Priestley_in_Bradford.jpg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66155">
              <a:defRPr/>
            </a:pP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https://upload.wikimedia.org/wikipedia/commons/thumb/4/4c/Statue_of_JB_Priestley_in_Bradford.jpg/320px-Statue_of_JB_Priestley_in_Bradfor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6882" y="1295400"/>
            <a:ext cx="2930236" cy="516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2220686" cy="56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659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1" y="152400"/>
            <a:ext cx="9143999" cy="783803"/>
          </a:xfrm>
          <a:prstGeom prst="rect">
            <a:avLst/>
          </a:prstGeom>
          <a:noFill/>
          <a:ln>
            <a:noFill/>
          </a:ln>
        </p:spPr>
        <p:txBody>
          <a:bodyPr vert="horz" wrap="none" lIns="81643" tIns="40817" rIns="81643" bIns="40817" anchor="t" anchorCtr="1" compatLnSpc="1"/>
          <a:lstStyle/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dirty="0" smtClean="0">
                <a:latin typeface="Arial" pitchFamily="2"/>
                <a:ea typeface="Microsoft YaHei" pitchFamily="2"/>
                <a:cs typeface="Microsoft YaHei" pitchFamily="2"/>
              </a:rPr>
              <a:t>PICTURE 21 </a:t>
            </a:r>
          </a:p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dirty="0" smtClean="0">
                <a:solidFill>
                  <a:srgbClr val="FF0000"/>
                </a:solidFill>
                <a:latin typeface="Arial" pitchFamily="2"/>
                <a:ea typeface="Microsoft YaHei" pitchFamily="2"/>
                <a:cs typeface="Microsoft YaHei" pitchFamily="2"/>
              </a:rPr>
              <a:t>Plaque for Independent Labour Party </a:t>
            </a:r>
            <a:endParaRPr lang="en-GB" sz="4000" b="1" dirty="0">
              <a:solidFill>
                <a:srgbClr val="FF0000"/>
              </a:solidFill>
              <a:latin typeface="Arial" pitchFamily="2"/>
              <a:ea typeface="Microsoft YaHei" pitchFamily="2"/>
              <a:cs typeface="Microsoft YaHei" pitchFamily="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2" y="6609983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66155">
              <a:defRPr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Images: © Irene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Lofthouse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C:\Users\jedwards\AppData\Local\Microsoft\Windows\Temporary Internet Files\Content.Outlook\G1GBGUPW\IMG_772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-36849" y="2447765"/>
            <a:ext cx="5056189" cy="277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jedwards\AppData\Local\Microsoft\Windows\Temporary Internet Files\Content.Outlook\G1GBGUPW\IMG_772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3921206" y="2081025"/>
            <a:ext cx="5063095" cy="3500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2220686" cy="56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928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1" y="152400"/>
            <a:ext cx="9143999" cy="783803"/>
          </a:xfrm>
          <a:prstGeom prst="rect">
            <a:avLst/>
          </a:prstGeom>
          <a:noFill/>
          <a:ln>
            <a:noFill/>
          </a:ln>
        </p:spPr>
        <p:txBody>
          <a:bodyPr vert="horz" wrap="none" lIns="81643" tIns="40817" rIns="81643" bIns="40817" anchor="t" anchorCtr="1" compatLnSpc="1"/>
          <a:lstStyle/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dirty="0" smtClean="0">
                <a:latin typeface="Arial" pitchFamily="2"/>
                <a:ea typeface="Microsoft YaHei" pitchFamily="2"/>
                <a:cs typeface="Microsoft YaHei" pitchFamily="2"/>
              </a:rPr>
              <a:t>PICTURE 22 </a:t>
            </a:r>
          </a:p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dirty="0">
                <a:solidFill>
                  <a:srgbClr val="FF0000"/>
                </a:solidFill>
                <a:latin typeface="Arial" pitchFamily="2"/>
                <a:ea typeface="Microsoft YaHei" pitchFamily="2"/>
                <a:cs typeface="Microsoft YaHei" pitchFamily="2"/>
              </a:rPr>
              <a:t>Barbara Castle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6449774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66155">
              <a:defRPr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Image: © National Archives of Malawi, CC BY-SA 4.0 &lt;https://creativecommons.org/licenses/by-sa/4.0&gt;, via Wikimedia Commons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https://commons.wikimedia.org/wiki/File:Mme_Barbara_Castle,_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Ministre_britannique_du_d%C3%A9veloppement_outre-mer.jpg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66155">
              <a:defRPr/>
            </a:pP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C:\Users\jedwards\AppData\Local\Microsoft\Windows\Temporary Internet Files\Content.IE5\PUP1TKUO\Mme_Barbara_Castle,_Ministre_britannique_du_développement_outre-mer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23903" y="1219200"/>
            <a:ext cx="3696195" cy="5215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2220686" cy="56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605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1" y="152400"/>
            <a:ext cx="9143999" cy="783803"/>
          </a:xfrm>
          <a:prstGeom prst="rect">
            <a:avLst/>
          </a:prstGeom>
          <a:noFill/>
          <a:ln>
            <a:noFill/>
          </a:ln>
        </p:spPr>
        <p:txBody>
          <a:bodyPr vert="horz" wrap="none" lIns="81643" tIns="40817" rIns="81643" bIns="40817" anchor="t" anchorCtr="1" compatLnSpc="1"/>
          <a:lstStyle/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dirty="0" smtClean="0">
                <a:latin typeface="Arial" pitchFamily="2"/>
                <a:ea typeface="Microsoft YaHei" pitchFamily="2"/>
                <a:cs typeface="Microsoft YaHei" pitchFamily="2"/>
              </a:rPr>
              <a:t>PICTURE 23 </a:t>
            </a:r>
          </a:p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dirty="0">
                <a:solidFill>
                  <a:srgbClr val="FF0000"/>
                </a:solidFill>
                <a:latin typeface="Arial" pitchFamily="2"/>
                <a:ea typeface="Microsoft YaHei" pitchFamily="2"/>
                <a:cs typeface="Microsoft YaHei" pitchFamily="2"/>
              </a:rPr>
              <a:t>Little Germany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6449774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66155">
              <a:defRPr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Image: ©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IoE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 Mr Nigel Wood. Source Historic England Archive Ref: IOE01/16978/04, Taken: 1 Nov 2007</a:t>
            </a:r>
          </a:p>
          <a:p>
            <a:pPr algn="ctr" defTabSz="966155">
              <a:defRPr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historicengland.org.uk/images-books/photos/item/IOE01/16978/04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66155">
              <a:defRPr/>
            </a:pP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5897" y="1309027"/>
            <a:ext cx="4972207" cy="5101485"/>
          </a:xfrm>
          <a:prstGeom prst="rect">
            <a:avLst/>
          </a:prstGeom>
        </p:spPr>
      </p:pic>
      <p:pic>
        <p:nvPicPr>
          <p:cNvPr id="5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2220686" cy="56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21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2220686" cy="56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4785" y="1676400"/>
            <a:ext cx="9143999" cy="783803"/>
          </a:xfrm>
          <a:prstGeom prst="rect">
            <a:avLst/>
          </a:prstGeom>
          <a:noFill/>
          <a:ln>
            <a:noFill/>
          </a:ln>
        </p:spPr>
        <p:txBody>
          <a:bodyPr vert="horz" wrap="none" lIns="81643" tIns="40817" rIns="81643" bIns="40817" anchor="t" anchorCtr="1" compatLnSpc="1"/>
          <a:lstStyle/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600" b="1" dirty="0" smtClean="0">
                <a:solidFill>
                  <a:srgbClr val="00B0F0"/>
                </a:solidFill>
                <a:latin typeface="Arial" pitchFamily="2"/>
                <a:ea typeface="Microsoft YaHei" pitchFamily="2"/>
                <a:cs typeface="Microsoft YaHei" pitchFamily="2"/>
              </a:rPr>
              <a:t>Scene 5</a:t>
            </a:r>
          </a:p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6600" b="1" dirty="0" smtClean="0">
              <a:solidFill>
                <a:srgbClr val="00B0F0"/>
              </a:solidFill>
              <a:latin typeface="Arial" pitchFamily="2"/>
              <a:ea typeface="Microsoft YaHei" pitchFamily="2"/>
              <a:cs typeface="Microsoft YaHei" pitchFamily="2"/>
            </a:endParaRPr>
          </a:p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600" b="1" dirty="0">
                <a:solidFill>
                  <a:srgbClr val="FF0000"/>
                </a:solidFill>
                <a:latin typeface="Arial" pitchFamily="2"/>
                <a:ea typeface="Microsoft YaHei" pitchFamily="2"/>
                <a:cs typeface="Microsoft YaHei" pitchFamily="2"/>
              </a:rPr>
              <a:t>Wool Exchange </a:t>
            </a:r>
            <a:endParaRPr lang="en-GB" sz="6600" b="1" dirty="0" smtClean="0">
              <a:solidFill>
                <a:srgbClr val="FF0000"/>
              </a:solidFill>
              <a:latin typeface="Arial" pitchFamily="2"/>
              <a:ea typeface="Microsoft YaHei" pitchFamily="2"/>
              <a:cs typeface="Microsoft YaHei" pitchFamily="2"/>
            </a:endParaRPr>
          </a:p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600" b="1" dirty="0" smtClean="0">
                <a:solidFill>
                  <a:srgbClr val="FF0000"/>
                </a:solidFill>
                <a:latin typeface="Arial" pitchFamily="2"/>
                <a:ea typeface="Microsoft YaHei" pitchFamily="2"/>
                <a:cs typeface="Microsoft YaHei" pitchFamily="2"/>
              </a:rPr>
              <a:t>and </a:t>
            </a:r>
            <a:r>
              <a:rPr lang="en-GB" sz="6600" b="1" dirty="0">
                <a:solidFill>
                  <a:srgbClr val="FF0000"/>
                </a:solidFill>
                <a:latin typeface="Arial" pitchFamily="2"/>
                <a:ea typeface="Microsoft YaHei" pitchFamily="2"/>
                <a:cs typeface="Microsoft YaHei" pitchFamily="2"/>
              </a:rPr>
              <a:t>Salts Mill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346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1" y="152400"/>
            <a:ext cx="9143999" cy="783803"/>
          </a:xfrm>
          <a:prstGeom prst="rect">
            <a:avLst/>
          </a:prstGeom>
          <a:noFill/>
          <a:ln>
            <a:noFill/>
          </a:ln>
        </p:spPr>
        <p:txBody>
          <a:bodyPr vert="horz" wrap="none" lIns="81643" tIns="40817" rIns="81643" bIns="40817" anchor="t" anchorCtr="1" compatLnSpc="1"/>
          <a:lstStyle/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dirty="0" smtClean="0">
                <a:latin typeface="Arial" pitchFamily="2"/>
                <a:ea typeface="Microsoft YaHei" pitchFamily="2"/>
                <a:cs typeface="Microsoft YaHei" pitchFamily="2"/>
              </a:rPr>
              <a:t>PICTURE 24 </a:t>
            </a:r>
          </a:p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dirty="0">
                <a:solidFill>
                  <a:srgbClr val="FF0000"/>
                </a:solidFill>
                <a:latin typeface="Arial" pitchFamily="2"/>
                <a:ea typeface="Microsoft YaHei" pitchFamily="2"/>
                <a:cs typeface="Microsoft YaHei" pitchFamily="2"/>
              </a:rPr>
              <a:t>The Wool Exchange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6449774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66155">
              <a:defRPr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Image: © Crown Copyright. Historic England Archive Ref: BB89/01721, Taken: Aug 1988</a:t>
            </a:r>
          </a:p>
          <a:p>
            <a:pPr algn="ctr" defTabSz="966155">
              <a:defRPr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historicengland.org.uk/images-books/photos/item/BB89/01721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66155">
              <a:defRPr/>
            </a:pP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4764" y="1287016"/>
            <a:ext cx="4234473" cy="5162758"/>
          </a:xfrm>
          <a:prstGeom prst="rect">
            <a:avLst/>
          </a:prstGeom>
        </p:spPr>
      </p:pic>
      <p:pic>
        <p:nvPicPr>
          <p:cNvPr id="6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2220686" cy="56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780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1" y="152400"/>
            <a:ext cx="9143999" cy="783803"/>
          </a:xfrm>
          <a:prstGeom prst="rect">
            <a:avLst/>
          </a:prstGeom>
          <a:noFill/>
          <a:ln>
            <a:noFill/>
          </a:ln>
        </p:spPr>
        <p:txBody>
          <a:bodyPr vert="horz" wrap="none" lIns="81643" tIns="40817" rIns="81643" bIns="40817" anchor="t" anchorCtr="1" compatLnSpc="1"/>
          <a:lstStyle/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dirty="0" smtClean="0">
                <a:latin typeface="Arial" pitchFamily="2"/>
                <a:ea typeface="Microsoft YaHei" pitchFamily="2"/>
                <a:cs typeface="Microsoft YaHei" pitchFamily="2"/>
              </a:rPr>
              <a:t>PICTURE 25 </a:t>
            </a:r>
          </a:p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dirty="0">
                <a:solidFill>
                  <a:srgbClr val="FF0000"/>
                </a:solidFill>
                <a:latin typeface="Arial" pitchFamily="2"/>
                <a:ea typeface="Microsoft YaHei" pitchFamily="2"/>
                <a:cs typeface="Microsoft YaHei" pitchFamily="2"/>
              </a:rPr>
              <a:t>Titus Salt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6449774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66155">
              <a:defRPr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Image: © Historic England Archive Ref: DES01/01/0589, Taken: 1966 – 1974</a:t>
            </a:r>
          </a:p>
          <a:p>
            <a:pPr algn="ctr" defTabSz="966155">
              <a:defRPr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historicengland.org.uk/images-books/photos/item/DES01/01/0589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66155">
              <a:defRPr/>
            </a:pP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346" y="1483099"/>
            <a:ext cx="5284906" cy="48238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188" y="1473822"/>
            <a:ext cx="2618889" cy="4779451"/>
          </a:xfrm>
          <a:prstGeom prst="rect">
            <a:avLst/>
          </a:prstGeom>
        </p:spPr>
      </p:pic>
      <p:pic>
        <p:nvPicPr>
          <p:cNvPr id="9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2220686" cy="56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364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1" y="152400"/>
            <a:ext cx="9143999" cy="783803"/>
          </a:xfrm>
          <a:prstGeom prst="rect">
            <a:avLst/>
          </a:prstGeom>
          <a:noFill/>
          <a:ln>
            <a:noFill/>
          </a:ln>
        </p:spPr>
        <p:txBody>
          <a:bodyPr vert="horz" wrap="none" lIns="81643" tIns="40817" rIns="81643" bIns="40817" anchor="t" anchorCtr="1" compatLnSpc="1"/>
          <a:lstStyle/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dirty="0" smtClean="0">
                <a:latin typeface="Arial" pitchFamily="2"/>
                <a:ea typeface="Microsoft YaHei" pitchFamily="2"/>
                <a:cs typeface="Microsoft YaHei" pitchFamily="2"/>
              </a:rPr>
              <a:t>PICTURE 26 </a:t>
            </a:r>
          </a:p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dirty="0">
                <a:solidFill>
                  <a:srgbClr val="FF0000"/>
                </a:solidFill>
                <a:latin typeface="Arial" pitchFamily="2"/>
                <a:ea typeface="Microsoft YaHei" pitchFamily="2"/>
                <a:cs typeface="Microsoft YaHei" pitchFamily="2"/>
              </a:rPr>
              <a:t>Samuel Lister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6449774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66155">
              <a:defRPr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Image: © Historic England Archive Ref: DP071607, Taken: 11 Jun 2009</a:t>
            </a:r>
          </a:p>
          <a:p>
            <a:pPr algn="ctr" defTabSz="966155">
              <a:defRPr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historicengland.org.uk/images-books/photos/item/DP071607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66155">
              <a:defRPr/>
            </a:pP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826" y="1436913"/>
            <a:ext cx="4249177" cy="47862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1391" y="1436913"/>
            <a:ext cx="3289465" cy="4797731"/>
          </a:xfrm>
          <a:prstGeom prst="rect">
            <a:avLst/>
          </a:prstGeom>
        </p:spPr>
      </p:pic>
      <p:pic>
        <p:nvPicPr>
          <p:cNvPr id="8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2220686" cy="56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116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845" y="152399"/>
            <a:ext cx="9143999" cy="783803"/>
          </a:xfrm>
          <a:prstGeom prst="rect">
            <a:avLst/>
          </a:prstGeom>
          <a:noFill/>
          <a:ln>
            <a:noFill/>
          </a:ln>
        </p:spPr>
        <p:txBody>
          <a:bodyPr vert="horz" wrap="none" lIns="81643" tIns="40817" rIns="81643" bIns="40817" anchor="t" anchorCtr="1" compatLnSpc="1"/>
          <a:lstStyle/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dirty="0" smtClean="0">
                <a:latin typeface="Arial" pitchFamily="2"/>
                <a:ea typeface="Microsoft YaHei" pitchFamily="2"/>
                <a:cs typeface="Microsoft YaHei" pitchFamily="2"/>
              </a:rPr>
              <a:t>PICTURE 1</a:t>
            </a:r>
          </a:p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dirty="0" smtClean="0">
                <a:solidFill>
                  <a:srgbClr val="FF0000"/>
                </a:solidFill>
                <a:latin typeface="Arial" pitchFamily="2"/>
                <a:ea typeface="Microsoft YaHei" pitchFamily="2"/>
                <a:cs typeface="Microsoft YaHei" pitchFamily="2"/>
              </a:rPr>
              <a:t>City Hall</a:t>
            </a:r>
            <a:endParaRPr lang="en-GB" sz="4000" b="1" dirty="0">
              <a:solidFill>
                <a:srgbClr val="FF0000"/>
              </a:solidFill>
              <a:latin typeface="Arial" pitchFamily="2"/>
              <a:ea typeface="Microsoft YaHei" pitchFamily="2"/>
              <a:cs typeface="Microsoft YaHei" pitchFamily="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893" y="1233162"/>
            <a:ext cx="6848214" cy="52166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449774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66155">
              <a:defRPr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Images: © Historic England Archive  Ref:BL00866, Taken: 1875</a:t>
            </a:r>
          </a:p>
          <a:p>
            <a:pPr algn="ctr" defTabSz="966155">
              <a:defRPr/>
            </a:pPr>
            <a:r>
              <a:rPr lang="en-GB" sz="1000" u="sng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https://historicengland.org.uk/images-books/photos/item/BL00866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2220686" cy="56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926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1" y="152400"/>
            <a:ext cx="9143999" cy="783803"/>
          </a:xfrm>
          <a:prstGeom prst="rect">
            <a:avLst/>
          </a:prstGeom>
          <a:noFill/>
          <a:ln>
            <a:noFill/>
          </a:ln>
        </p:spPr>
        <p:txBody>
          <a:bodyPr vert="horz" wrap="none" lIns="81643" tIns="40817" rIns="81643" bIns="40817" anchor="t" anchorCtr="1" compatLnSpc="1"/>
          <a:lstStyle/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dirty="0" smtClean="0">
                <a:latin typeface="Arial" pitchFamily="2"/>
                <a:ea typeface="Microsoft YaHei" pitchFamily="2"/>
                <a:cs typeface="Microsoft YaHei" pitchFamily="2"/>
              </a:rPr>
              <a:t>PICTURE 27 </a:t>
            </a:r>
          </a:p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dirty="0" err="1">
                <a:solidFill>
                  <a:srgbClr val="FF0000"/>
                </a:solidFill>
                <a:latin typeface="Arial" pitchFamily="2"/>
                <a:ea typeface="Microsoft YaHei" pitchFamily="2"/>
                <a:cs typeface="Microsoft YaHei" pitchFamily="2"/>
              </a:rPr>
              <a:t>Saltaire</a:t>
            </a:r>
            <a:endParaRPr lang="en-GB" sz="4000" b="1" dirty="0">
              <a:solidFill>
                <a:srgbClr val="FF0000"/>
              </a:solidFill>
              <a:latin typeface="Arial" pitchFamily="2"/>
              <a:ea typeface="Microsoft YaHei" pitchFamily="2"/>
              <a:cs typeface="Microsoft YaHei" pitchFamily="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449774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66155">
              <a:defRPr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Image: © Crown Copyright. Historic England Archive Ref: AA010818, Taken: Nov 1998</a:t>
            </a:r>
          </a:p>
          <a:p>
            <a:pPr algn="ctr" defTabSz="966155">
              <a:defRPr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historicengland.org.uk/images-books/photos/item/AA010818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66155">
              <a:defRPr/>
            </a:pP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025" y="1905000"/>
            <a:ext cx="8595951" cy="4136065"/>
          </a:xfrm>
          <a:prstGeom prst="rect">
            <a:avLst/>
          </a:prstGeom>
        </p:spPr>
      </p:pic>
      <p:pic>
        <p:nvPicPr>
          <p:cNvPr id="5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2220686" cy="56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786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1" y="152400"/>
            <a:ext cx="9143999" cy="783803"/>
          </a:xfrm>
          <a:prstGeom prst="rect">
            <a:avLst/>
          </a:prstGeom>
          <a:noFill/>
          <a:ln>
            <a:noFill/>
          </a:ln>
        </p:spPr>
        <p:txBody>
          <a:bodyPr vert="horz" wrap="none" lIns="81643" tIns="40817" rIns="81643" bIns="40817" anchor="t" anchorCtr="1" compatLnSpc="1"/>
          <a:lstStyle/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dirty="0" smtClean="0">
                <a:latin typeface="Arial" pitchFamily="2"/>
                <a:ea typeface="Microsoft YaHei" pitchFamily="2"/>
                <a:cs typeface="Microsoft YaHei" pitchFamily="2"/>
              </a:rPr>
              <a:t>PICTURE 28 </a:t>
            </a:r>
          </a:p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dirty="0">
                <a:solidFill>
                  <a:srgbClr val="FF0000"/>
                </a:solidFill>
                <a:latin typeface="Arial" pitchFamily="2"/>
                <a:ea typeface="Microsoft YaHei" pitchFamily="2"/>
                <a:cs typeface="Microsoft YaHei" pitchFamily="2"/>
              </a:rPr>
              <a:t>Modern map of </a:t>
            </a:r>
            <a:r>
              <a:rPr lang="en-GB" sz="4000" b="1" dirty="0" err="1">
                <a:solidFill>
                  <a:srgbClr val="FF0000"/>
                </a:solidFill>
                <a:latin typeface="Arial" pitchFamily="2"/>
                <a:ea typeface="Microsoft YaHei" pitchFamily="2"/>
                <a:cs typeface="Microsoft YaHei" pitchFamily="2"/>
              </a:rPr>
              <a:t>Saltaire</a:t>
            </a:r>
            <a:endParaRPr lang="en-GB" sz="4000" b="1" dirty="0">
              <a:solidFill>
                <a:srgbClr val="FF0000"/>
              </a:solidFill>
              <a:latin typeface="Arial" pitchFamily="2"/>
              <a:ea typeface="Microsoft YaHei" pitchFamily="2"/>
              <a:cs typeface="Microsoft YaHei" pitchFamily="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2" y="6572884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66155">
              <a:defRPr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Image: © Crown Copyright and database right 2020. Supplied by Historic England under Ordnance Survey Licence number 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100024900 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I:\1. ALL WORK BEFORE 2020 Barsnley 14 sept\AAAAAAA 2017 February AAAA All new work from February 2017\Bradford\SALTAIRE\2019 Saltaire\SALTAIRE CPD 13TH SPTEMBER 2019\SALTAIRE MAPS\Salts Mill - Moder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55651" y="1447800"/>
            <a:ext cx="6432698" cy="494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2220686" cy="56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656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1" y="152400"/>
            <a:ext cx="9143999" cy="783803"/>
          </a:xfrm>
          <a:prstGeom prst="rect">
            <a:avLst/>
          </a:prstGeom>
          <a:noFill/>
          <a:ln>
            <a:noFill/>
          </a:ln>
        </p:spPr>
        <p:txBody>
          <a:bodyPr vert="horz" wrap="none" lIns="81643" tIns="40817" rIns="81643" bIns="40817" anchor="t" anchorCtr="1" compatLnSpc="1"/>
          <a:lstStyle/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dirty="0" smtClean="0">
                <a:latin typeface="Arial" pitchFamily="2"/>
                <a:ea typeface="Microsoft YaHei" pitchFamily="2"/>
                <a:cs typeface="Microsoft YaHei" pitchFamily="2"/>
              </a:rPr>
              <a:t>PICTURE 29 </a:t>
            </a:r>
          </a:p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dirty="0">
                <a:solidFill>
                  <a:srgbClr val="FF0000"/>
                </a:solidFill>
                <a:latin typeface="Arial" pitchFamily="2"/>
                <a:ea typeface="Microsoft YaHei" pitchFamily="2"/>
                <a:cs typeface="Microsoft YaHei" pitchFamily="2"/>
              </a:rPr>
              <a:t>Jonathan Silver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6572884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66155">
              <a:defRPr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Permission to use the screen shot of book ‘Salt and Silver’  given by Zoe 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Silver 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3322" y="1428514"/>
            <a:ext cx="5937356" cy="4930436"/>
          </a:xfrm>
          <a:prstGeom prst="rect">
            <a:avLst/>
          </a:prstGeom>
        </p:spPr>
      </p:pic>
      <p:pic>
        <p:nvPicPr>
          <p:cNvPr id="5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2220686" cy="56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983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2220686" cy="56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4785" y="1676400"/>
            <a:ext cx="9143999" cy="783803"/>
          </a:xfrm>
          <a:prstGeom prst="rect">
            <a:avLst/>
          </a:prstGeom>
          <a:noFill/>
          <a:ln>
            <a:noFill/>
          </a:ln>
        </p:spPr>
        <p:txBody>
          <a:bodyPr vert="horz" wrap="none" lIns="81643" tIns="40817" rIns="81643" bIns="40817" anchor="t" anchorCtr="1" compatLnSpc="1"/>
          <a:lstStyle/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600" b="1" dirty="0" smtClean="0">
                <a:solidFill>
                  <a:srgbClr val="00B0F0"/>
                </a:solidFill>
                <a:latin typeface="Arial" pitchFamily="2"/>
                <a:ea typeface="Microsoft YaHei" pitchFamily="2"/>
                <a:cs typeface="Microsoft YaHei" pitchFamily="2"/>
              </a:rPr>
              <a:t>Scene 6</a:t>
            </a:r>
          </a:p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6600" b="1" dirty="0" smtClean="0">
              <a:solidFill>
                <a:srgbClr val="00B0F0"/>
              </a:solidFill>
              <a:latin typeface="Arial" pitchFamily="2"/>
              <a:ea typeface="Microsoft YaHei" pitchFamily="2"/>
              <a:cs typeface="Microsoft YaHei" pitchFamily="2"/>
            </a:endParaRPr>
          </a:p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600" b="1" dirty="0" err="1">
                <a:solidFill>
                  <a:srgbClr val="FF0000"/>
                </a:solidFill>
                <a:latin typeface="Arial" pitchFamily="2"/>
                <a:ea typeface="Microsoft YaHei" pitchFamily="2"/>
                <a:cs typeface="Microsoft YaHei" pitchFamily="2"/>
              </a:rPr>
              <a:t>Manningham</a:t>
            </a:r>
            <a:r>
              <a:rPr lang="en-GB" sz="6600" b="1" dirty="0">
                <a:solidFill>
                  <a:srgbClr val="FF0000"/>
                </a:solidFill>
                <a:latin typeface="Arial" pitchFamily="2"/>
                <a:ea typeface="Microsoft YaHei" pitchFamily="2"/>
                <a:cs typeface="Microsoft YaHei" pitchFamily="2"/>
              </a:rPr>
              <a:t> Lane </a:t>
            </a:r>
            <a:endParaRPr lang="en-GB" sz="6600" b="1" dirty="0" smtClean="0">
              <a:solidFill>
                <a:srgbClr val="FF0000"/>
              </a:solidFill>
              <a:latin typeface="Arial" pitchFamily="2"/>
              <a:ea typeface="Microsoft YaHei" pitchFamily="2"/>
              <a:cs typeface="Microsoft YaHei" pitchFamily="2"/>
            </a:endParaRPr>
          </a:p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600" b="1" dirty="0" smtClean="0">
                <a:solidFill>
                  <a:srgbClr val="FF0000"/>
                </a:solidFill>
                <a:latin typeface="Arial" pitchFamily="2"/>
                <a:ea typeface="Microsoft YaHei" pitchFamily="2"/>
                <a:cs typeface="Microsoft YaHei" pitchFamily="2"/>
              </a:rPr>
              <a:t>and </a:t>
            </a:r>
            <a:r>
              <a:rPr lang="en-GB" sz="6600" b="1" dirty="0">
                <a:solidFill>
                  <a:srgbClr val="FF0000"/>
                </a:solidFill>
                <a:latin typeface="Arial" pitchFamily="2"/>
                <a:ea typeface="Microsoft YaHei" pitchFamily="2"/>
                <a:cs typeface="Microsoft YaHei" pitchFamily="2"/>
              </a:rPr>
              <a:t>Drummond Mill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431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1" y="152400"/>
            <a:ext cx="9143999" cy="783803"/>
          </a:xfrm>
          <a:prstGeom prst="rect">
            <a:avLst/>
          </a:prstGeom>
          <a:noFill/>
          <a:ln>
            <a:noFill/>
          </a:ln>
        </p:spPr>
        <p:txBody>
          <a:bodyPr vert="horz" wrap="none" lIns="81643" tIns="40817" rIns="81643" bIns="40817" anchor="t" anchorCtr="1" compatLnSpc="1"/>
          <a:lstStyle/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dirty="0" smtClean="0">
                <a:latin typeface="Arial" pitchFamily="2"/>
                <a:ea typeface="Microsoft YaHei" pitchFamily="2"/>
                <a:cs typeface="Microsoft YaHei" pitchFamily="2"/>
              </a:rPr>
              <a:t>PICTURE 30 </a:t>
            </a:r>
          </a:p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dirty="0">
                <a:solidFill>
                  <a:srgbClr val="FF0000"/>
                </a:solidFill>
                <a:latin typeface="Arial" pitchFamily="2"/>
                <a:ea typeface="Microsoft YaHei" pitchFamily="2"/>
                <a:cs typeface="Microsoft YaHei" pitchFamily="2"/>
              </a:rPr>
              <a:t>Drummond Mill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6449774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66155">
              <a:defRPr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Image: ©  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IoE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 Mr J A Lowes. Source Historic England Archive Ref: IOE01/10234/06 Taken: 16 Mar 2003</a:t>
            </a:r>
          </a:p>
          <a:p>
            <a:pPr algn="ctr" defTabSz="966155">
              <a:defRPr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historicengland.org.uk/images-books/photos/item/IOE01/10234/06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66155">
              <a:defRPr/>
            </a:pP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816" y="1367808"/>
            <a:ext cx="8918369" cy="4862574"/>
          </a:xfrm>
          <a:prstGeom prst="rect">
            <a:avLst/>
          </a:prstGeom>
        </p:spPr>
      </p:pic>
      <p:pic>
        <p:nvPicPr>
          <p:cNvPr id="5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2220686" cy="56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538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1" y="152400"/>
            <a:ext cx="9143999" cy="783803"/>
          </a:xfrm>
          <a:prstGeom prst="rect">
            <a:avLst/>
          </a:prstGeom>
          <a:noFill/>
          <a:ln>
            <a:noFill/>
          </a:ln>
        </p:spPr>
        <p:txBody>
          <a:bodyPr vert="horz" wrap="none" lIns="81643" tIns="40817" rIns="81643" bIns="40817" anchor="t" anchorCtr="1" compatLnSpc="1"/>
          <a:lstStyle/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dirty="0" smtClean="0">
                <a:latin typeface="Arial" pitchFamily="2"/>
                <a:ea typeface="Microsoft YaHei" pitchFamily="2"/>
                <a:cs typeface="Microsoft YaHei" pitchFamily="2"/>
              </a:rPr>
              <a:t>PICTURE 31 </a:t>
            </a:r>
          </a:p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dirty="0">
                <a:solidFill>
                  <a:srgbClr val="FF0000"/>
                </a:solidFill>
                <a:latin typeface="Arial" pitchFamily="2"/>
                <a:ea typeface="Microsoft YaHei" pitchFamily="2"/>
                <a:cs typeface="Microsoft YaHei" pitchFamily="2"/>
              </a:rPr>
              <a:t>Drummond Mill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6449774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66155">
              <a:defRPr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Image: ©  Tim Green from Bradford, CC BY 2.0 &lt;https://creativecommons.org/licenses/by/2.0&gt;, via Wikimedia Commons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https://commons.wikimedia.org/wiki/File:Drummond_Mill_Fire_(24306234169).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jpg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66155">
              <a:defRPr/>
            </a:pP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444" y="1306974"/>
            <a:ext cx="8657112" cy="5093662"/>
          </a:xfrm>
          <a:prstGeom prst="rect">
            <a:avLst/>
          </a:prstGeom>
        </p:spPr>
      </p:pic>
      <p:pic>
        <p:nvPicPr>
          <p:cNvPr id="6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2220686" cy="56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340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2220686" cy="56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4785" y="1676400"/>
            <a:ext cx="9143999" cy="783803"/>
          </a:xfrm>
          <a:prstGeom prst="rect">
            <a:avLst/>
          </a:prstGeom>
          <a:noFill/>
          <a:ln>
            <a:noFill/>
          </a:ln>
        </p:spPr>
        <p:txBody>
          <a:bodyPr vert="horz" wrap="none" lIns="81643" tIns="40817" rIns="81643" bIns="40817" anchor="t" anchorCtr="1" compatLnSpc="1"/>
          <a:lstStyle/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600" b="1" dirty="0" smtClean="0">
                <a:solidFill>
                  <a:srgbClr val="00B0F0"/>
                </a:solidFill>
                <a:latin typeface="Arial" pitchFamily="2"/>
                <a:ea typeface="Microsoft YaHei" pitchFamily="2"/>
                <a:cs typeface="Microsoft YaHei" pitchFamily="2"/>
              </a:rPr>
              <a:t>Scene 7</a:t>
            </a:r>
          </a:p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6600" b="1" dirty="0" smtClean="0">
              <a:solidFill>
                <a:srgbClr val="00B0F0"/>
              </a:solidFill>
              <a:latin typeface="Arial" pitchFamily="2"/>
              <a:ea typeface="Microsoft YaHei" pitchFamily="2"/>
              <a:cs typeface="Microsoft YaHei" pitchFamily="2"/>
            </a:endParaRPr>
          </a:p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6600" b="1" dirty="0" smtClean="0">
                <a:solidFill>
                  <a:srgbClr val="FF0000"/>
                </a:solidFill>
                <a:latin typeface="Arial" pitchFamily="2"/>
                <a:ea typeface="Microsoft YaHei" pitchFamily="2"/>
                <a:cs typeface="Microsoft YaHei" pitchFamily="2"/>
              </a:rPr>
              <a:t>Sport</a:t>
            </a:r>
            <a:endParaRPr lang="en-GB" sz="6600" b="1" dirty="0">
              <a:solidFill>
                <a:srgbClr val="FF0000"/>
              </a:solidFill>
              <a:latin typeface="Arial" pitchFamily="2"/>
              <a:ea typeface="Microsoft YaHei" pitchFamily="2"/>
              <a:cs typeface="Microsoft YaHei" pitchFamily="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355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1" y="152400"/>
            <a:ext cx="9143999" cy="783803"/>
          </a:xfrm>
          <a:prstGeom prst="rect">
            <a:avLst/>
          </a:prstGeom>
          <a:noFill/>
          <a:ln>
            <a:noFill/>
          </a:ln>
        </p:spPr>
        <p:txBody>
          <a:bodyPr vert="horz" wrap="none" lIns="81643" tIns="40817" rIns="81643" bIns="40817" anchor="t" anchorCtr="1" compatLnSpc="1"/>
          <a:lstStyle/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dirty="0" smtClean="0">
                <a:latin typeface="Arial" pitchFamily="2"/>
                <a:ea typeface="Microsoft YaHei" pitchFamily="2"/>
                <a:cs typeface="Microsoft YaHei" pitchFamily="2"/>
              </a:rPr>
              <a:t>PICTURE 32 </a:t>
            </a:r>
          </a:p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dirty="0">
                <a:solidFill>
                  <a:srgbClr val="FF0000"/>
                </a:solidFill>
                <a:latin typeface="Arial" pitchFamily="2"/>
                <a:ea typeface="Microsoft YaHei" pitchFamily="2"/>
                <a:cs typeface="Microsoft YaHei" pitchFamily="2"/>
              </a:rPr>
              <a:t>Valley Parade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6449774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66155">
              <a:defRPr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Image: © David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Ingham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, CC BY-SA 2.0 &lt;https://creativecommons.org/licenses/by-sa/2.0&gt;, via Wikimedia 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Commons 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://commons.wikimedia.org/wiki/File:Valley_Parade,_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Bradford.jpg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66155">
              <a:defRPr/>
            </a:pP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50034" y="1293516"/>
            <a:ext cx="8043932" cy="5062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2220686" cy="56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390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1" y="152400"/>
            <a:ext cx="9143999" cy="783803"/>
          </a:xfrm>
          <a:prstGeom prst="rect">
            <a:avLst/>
          </a:prstGeom>
          <a:noFill/>
          <a:ln>
            <a:noFill/>
          </a:ln>
        </p:spPr>
        <p:txBody>
          <a:bodyPr vert="horz" wrap="none" lIns="81643" tIns="40817" rIns="81643" bIns="40817" anchor="t" anchorCtr="1" compatLnSpc="1"/>
          <a:lstStyle/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dirty="0" smtClean="0">
                <a:latin typeface="Arial" pitchFamily="2"/>
                <a:ea typeface="Microsoft YaHei" pitchFamily="2"/>
                <a:cs typeface="Microsoft YaHei" pitchFamily="2"/>
              </a:rPr>
              <a:t>PICTURE 33 </a:t>
            </a:r>
          </a:p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dirty="0">
                <a:solidFill>
                  <a:srgbClr val="FF0000"/>
                </a:solidFill>
                <a:latin typeface="Arial" pitchFamily="2"/>
                <a:ea typeface="Microsoft YaHei" pitchFamily="2"/>
                <a:cs typeface="Microsoft YaHei" pitchFamily="2"/>
              </a:rPr>
              <a:t>Bradford Park Avenue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6572884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66155">
              <a:defRPr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www.bradfordfc.org.uk/html/park_avenue.html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848533" y="1295400"/>
            <a:ext cx="7446935" cy="5259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2220686" cy="56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390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1" y="152400"/>
            <a:ext cx="9143999" cy="783803"/>
          </a:xfrm>
          <a:prstGeom prst="rect">
            <a:avLst/>
          </a:prstGeom>
          <a:noFill/>
          <a:ln>
            <a:noFill/>
          </a:ln>
        </p:spPr>
        <p:txBody>
          <a:bodyPr vert="horz" wrap="none" lIns="81643" tIns="40817" rIns="81643" bIns="40817" anchor="t" anchorCtr="1" compatLnSpc="1"/>
          <a:lstStyle/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dirty="0" smtClean="0">
                <a:latin typeface="Arial" pitchFamily="2"/>
                <a:ea typeface="Microsoft YaHei" pitchFamily="2"/>
                <a:cs typeface="Microsoft YaHei" pitchFamily="2"/>
              </a:rPr>
              <a:t>PICTURE 34 </a:t>
            </a:r>
          </a:p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dirty="0" err="1">
                <a:solidFill>
                  <a:srgbClr val="FF0000"/>
                </a:solidFill>
                <a:latin typeface="Arial" pitchFamily="2"/>
                <a:ea typeface="Microsoft YaHei" pitchFamily="2"/>
                <a:cs typeface="Microsoft YaHei" pitchFamily="2"/>
              </a:rPr>
              <a:t>Manningham</a:t>
            </a:r>
            <a:r>
              <a:rPr lang="en-GB" sz="4000" b="1" dirty="0">
                <a:solidFill>
                  <a:srgbClr val="FF0000"/>
                </a:solidFill>
                <a:latin typeface="Arial" pitchFamily="2"/>
                <a:ea typeface="Microsoft YaHei" pitchFamily="2"/>
                <a:cs typeface="Microsoft YaHei" pitchFamily="2"/>
              </a:rPr>
              <a:t> FC (Rugby Football)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6572884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66155">
              <a:defRPr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https://www.playingpasts.co.uk/articles/football/the-origins-of-professional-football-in-bradford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/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31"/>
          <a:stretch/>
        </p:blipFill>
        <p:spPr>
          <a:xfrm>
            <a:off x="2519503" y="1295399"/>
            <a:ext cx="4104994" cy="5277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2220686" cy="56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370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1" y="152400"/>
            <a:ext cx="9143999" cy="783803"/>
          </a:xfrm>
          <a:prstGeom prst="rect">
            <a:avLst/>
          </a:prstGeom>
          <a:noFill/>
          <a:ln>
            <a:noFill/>
          </a:ln>
        </p:spPr>
        <p:txBody>
          <a:bodyPr vert="horz" wrap="none" lIns="81643" tIns="40817" rIns="81643" bIns="40817" anchor="t" anchorCtr="1" compatLnSpc="1"/>
          <a:lstStyle/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dirty="0" smtClean="0">
                <a:latin typeface="Arial" pitchFamily="2"/>
                <a:ea typeface="Microsoft YaHei" pitchFamily="2"/>
                <a:cs typeface="Microsoft YaHei" pitchFamily="2"/>
              </a:rPr>
              <a:t>PICTURE 2 </a:t>
            </a:r>
          </a:p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dirty="0">
                <a:solidFill>
                  <a:srgbClr val="FF0000"/>
                </a:solidFill>
                <a:latin typeface="Arial" pitchFamily="2"/>
                <a:ea typeface="Microsoft YaHei" pitchFamily="2"/>
                <a:cs typeface="Microsoft YaHei" pitchFamily="2"/>
              </a:rPr>
              <a:t>Palacio </a:t>
            </a:r>
            <a:r>
              <a:rPr lang="en-GB" sz="4000" b="1" dirty="0" err="1">
                <a:solidFill>
                  <a:srgbClr val="FF0000"/>
                </a:solidFill>
                <a:latin typeface="Arial" pitchFamily="2"/>
                <a:ea typeface="Microsoft YaHei" pitchFamily="2"/>
                <a:cs typeface="Microsoft YaHei" pitchFamily="2"/>
              </a:rPr>
              <a:t>Vecchio</a:t>
            </a:r>
            <a:r>
              <a:rPr lang="en-GB" sz="4000" b="1" dirty="0">
                <a:solidFill>
                  <a:srgbClr val="FF0000"/>
                </a:solidFill>
                <a:latin typeface="Arial" pitchFamily="2"/>
                <a:ea typeface="Microsoft YaHei" pitchFamily="2"/>
                <a:cs typeface="Microsoft YaHei" pitchFamily="2"/>
              </a:rPr>
              <a:t>, Florence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6449774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66155">
              <a:defRPr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Images: ©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Sailko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, CC BY-SA 3.0 &lt;http://creativecommons.org/licenses/by-sa/3.0/&gt;, via Wikimedia Commons</a:t>
            </a:r>
          </a:p>
          <a:p>
            <a:pPr algn="ctr" defTabSz="966155">
              <a:defRPr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https://commons.wikimedia.org/wiki/File:Palazzo_vecchio,_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torre_di_arnolfo.JPG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47852" y="1272454"/>
            <a:ext cx="6248296" cy="5193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2220686" cy="56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788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1" y="152400"/>
            <a:ext cx="9143999" cy="783803"/>
          </a:xfrm>
          <a:prstGeom prst="rect">
            <a:avLst/>
          </a:prstGeom>
          <a:noFill/>
          <a:ln>
            <a:noFill/>
          </a:ln>
        </p:spPr>
        <p:txBody>
          <a:bodyPr vert="horz" wrap="none" lIns="81643" tIns="40817" rIns="81643" bIns="40817" anchor="t" anchorCtr="1" compatLnSpc="1"/>
          <a:lstStyle/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dirty="0" smtClean="0">
                <a:latin typeface="Arial" pitchFamily="2"/>
                <a:ea typeface="Microsoft YaHei" pitchFamily="2"/>
                <a:cs typeface="Microsoft YaHei" pitchFamily="2"/>
              </a:rPr>
              <a:t>PICTURE 35 </a:t>
            </a:r>
          </a:p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dirty="0">
                <a:solidFill>
                  <a:srgbClr val="FF0000"/>
                </a:solidFill>
                <a:latin typeface="Arial" pitchFamily="2"/>
                <a:ea typeface="Microsoft YaHei" pitchFamily="2"/>
                <a:cs typeface="Microsoft YaHei" pitchFamily="2"/>
              </a:rPr>
              <a:t>Bradford City 1903/04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6572884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66155">
              <a:defRPr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https://www.playingpasts.co.uk/articles/football/bradford-city-afc-held-back-by-history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/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914161" y="1456487"/>
            <a:ext cx="7315678" cy="4929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2220686" cy="56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553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1" y="152400"/>
            <a:ext cx="9143999" cy="783803"/>
          </a:xfrm>
          <a:prstGeom prst="rect">
            <a:avLst/>
          </a:prstGeom>
          <a:noFill/>
          <a:ln>
            <a:noFill/>
          </a:ln>
        </p:spPr>
        <p:txBody>
          <a:bodyPr vert="horz" wrap="none" lIns="81643" tIns="40817" rIns="81643" bIns="40817" anchor="t" anchorCtr="1" compatLnSpc="1"/>
          <a:lstStyle/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dirty="0" smtClean="0">
                <a:latin typeface="Arial" pitchFamily="2"/>
                <a:ea typeface="Microsoft YaHei" pitchFamily="2"/>
                <a:cs typeface="Microsoft YaHei" pitchFamily="2"/>
              </a:rPr>
              <a:t>PICTURE 36 </a:t>
            </a:r>
          </a:p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dirty="0">
                <a:solidFill>
                  <a:srgbClr val="FF0000"/>
                </a:solidFill>
                <a:latin typeface="Arial" pitchFamily="2"/>
                <a:ea typeface="Microsoft YaHei" pitchFamily="2"/>
                <a:cs typeface="Microsoft YaHei" pitchFamily="2"/>
              </a:rPr>
              <a:t>Female Footballers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6572884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66155">
              <a:defRPr/>
            </a:pP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://bradfordsporthistory.com/2018/09/24/21-october-2018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/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312225" y="1219199"/>
            <a:ext cx="4519551" cy="5262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2220686" cy="56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710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1" y="152400"/>
            <a:ext cx="9143999" cy="783803"/>
          </a:xfrm>
          <a:prstGeom prst="rect">
            <a:avLst/>
          </a:prstGeom>
          <a:noFill/>
          <a:ln>
            <a:noFill/>
          </a:ln>
        </p:spPr>
        <p:txBody>
          <a:bodyPr vert="horz" wrap="none" lIns="81643" tIns="40817" rIns="81643" bIns="40817" anchor="t" anchorCtr="1" compatLnSpc="1"/>
          <a:lstStyle/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dirty="0" smtClean="0">
                <a:latin typeface="Arial" pitchFamily="2"/>
                <a:ea typeface="Microsoft YaHei" pitchFamily="2"/>
                <a:cs typeface="Microsoft YaHei" pitchFamily="2"/>
              </a:rPr>
              <a:t>PICTURE 37 </a:t>
            </a:r>
          </a:p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dirty="0">
                <a:solidFill>
                  <a:srgbClr val="FF0000"/>
                </a:solidFill>
                <a:latin typeface="Arial" pitchFamily="2"/>
                <a:ea typeface="Microsoft YaHei" pitchFamily="2"/>
                <a:cs typeface="Microsoft YaHei" pitchFamily="2"/>
              </a:rPr>
              <a:t>Bradford sports people</a:t>
            </a:r>
          </a:p>
        </p:txBody>
      </p:sp>
      <p:sp>
        <p:nvSpPr>
          <p:cNvPr id="3" name="Rectangle 2"/>
          <p:cNvSpPr/>
          <p:nvPr/>
        </p:nvSpPr>
        <p:spPr>
          <a:xfrm>
            <a:off x="-13855" y="6454921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66155">
              <a:defRPr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Image: ©  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Mattythewhite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, CC BY-SA 3.0 &lt;https://creativecommons.org/licenses/by-sa/3.0&gt;, via Wikimedia Commons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https://commons.wikimedia.org/wiki/File:Zesh_Rehman_York_City_v._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Bradford_City_1.png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239985" y="1543323"/>
            <a:ext cx="2664031" cy="371974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227888" y="5243386"/>
            <a:ext cx="2688224" cy="497487"/>
          </a:xfrm>
          <a:prstGeom prst="rect">
            <a:avLst/>
          </a:prstGeom>
          <a:noFill/>
          <a:ln>
            <a:noFill/>
          </a:ln>
        </p:spPr>
        <p:txBody>
          <a:bodyPr wrap="square" lIns="81639" tIns="40820" rIns="81639" bIns="40820" anchorCtr="0" compatLnSpc="1">
            <a:spAutoFit/>
          </a:bodyPr>
          <a:lstStyle/>
          <a:p>
            <a:pPr algn="ctr" hangingPunct="0">
              <a:lnSpc>
                <a:spcPct val="93000"/>
              </a:lnSpc>
              <a:tabLst>
                <a:tab pos="0" algn="l"/>
                <a:tab pos="407214" algn="l"/>
                <a:tab pos="814756" algn="l"/>
                <a:tab pos="1222299" algn="l"/>
                <a:tab pos="1629841" algn="l"/>
                <a:tab pos="2037383" algn="l"/>
                <a:tab pos="2444925" algn="l"/>
                <a:tab pos="2852467" algn="l"/>
                <a:tab pos="3260009" algn="l"/>
                <a:tab pos="3667550" algn="l"/>
                <a:tab pos="4075092" algn="l"/>
                <a:tab pos="4482633" algn="l"/>
                <a:tab pos="4890176" algn="l"/>
                <a:tab pos="5297718" algn="l"/>
                <a:tab pos="5705260" algn="l"/>
                <a:tab pos="6112802" algn="l"/>
                <a:tab pos="6520344" algn="l"/>
                <a:tab pos="6927886" algn="l"/>
                <a:tab pos="7335427" algn="l"/>
                <a:tab pos="7742969" algn="l"/>
                <a:tab pos="8150511" algn="l"/>
              </a:tabLst>
              <a:defRPr sz="3200"/>
            </a:pPr>
            <a:r>
              <a:rPr lang="en-GB" sz="2900" b="1" dirty="0" err="1">
                <a:solidFill>
                  <a:srgbClr val="000000"/>
                </a:solidFill>
                <a:latin typeface="Calibri" pitchFamily="34"/>
                <a:ea typeface="Microsoft YaHei" pitchFamily="2"/>
                <a:cs typeface="Microsoft YaHei" pitchFamily="2"/>
              </a:rPr>
              <a:t>Zesh</a:t>
            </a:r>
            <a:r>
              <a:rPr lang="en-GB" sz="2900" b="1" dirty="0">
                <a:solidFill>
                  <a:srgbClr val="000000"/>
                </a:solidFill>
                <a:latin typeface="Calibri" pitchFamily="34"/>
                <a:ea typeface="Microsoft YaHei" pitchFamily="2"/>
                <a:cs typeface="Microsoft YaHei" pitchFamily="2"/>
              </a:rPr>
              <a:t> </a:t>
            </a:r>
            <a:r>
              <a:rPr lang="en-GB" sz="2900" b="1" dirty="0" err="1">
                <a:solidFill>
                  <a:srgbClr val="000000"/>
                </a:solidFill>
                <a:latin typeface="Calibri" pitchFamily="34"/>
                <a:ea typeface="Microsoft YaHei" pitchFamily="2"/>
                <a:cs typeface="Microsoft YaHei" pitchFamily="2"/>
              </a:rPr>
              <a:t>Rehman</a:t>
            </a:r>
            <a:endParaRPr lang="en-GB" sz="2900" b="1" dirty="0">
              <a:solidFill>
                <a:srgbClr val="000000"/>
              </a:solidFill>
              <a:latin typeface="Calibri" pitchFamily="34"/>
              <a:ea typeface="Microsoft YaHei" pitchFamily="2"/>
              <a:cs typeface="Microsoft YaHei" pitchFamily="2"/>
            </a:endParaRP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2220686" cy="56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716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1" y="152400"/>
            <a:ext cx="9143999" cy="783803"/>
          </a:xfrm>
          <a:prstGeom prst="rect">
            <a:avLst/>
          </a:prstGeom>
          <a:noFill/>
          <a:ln>
            <a:noFill/>
          </a:ln>
        </p:spPr>
        <p:txBody>
          <a:bodyPr vert="horz" wrap="none" lIns="81643" tIns="40817" rIns="81643" bIns="40817" anchor="t" anchorCtr="1" compatLnSpc="1"/>
          <a:lstStyle/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dirty="0" smtClean="0">
                <a:latin typeface="Arial" pitchFamily="2"/>
                <a:ea typeface="Microsoft YaHei" pitchFamily="2"/>
                <a:cs typeface="Microsoft YaHei" pitchFamily="2"/>
              </a:rPr>
              <a:t>PICTURE 38 </a:t>
            </a:r>
          </a:p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dirty="0">
                <a:solidFill>
                  <a:srgbClr val="FF0000"/>
                </a:solidFill>
                <a:latin typeface="Arial" pitchFamily="2"/>
                <a:ea typeface="Microsoft YaHei" pitchFamily="2"/>
                <a:cs typeface="Microsoft YaHei" pitchFamily="2"/>
              </a:rPr>
              <a:t>Bradford sports people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645789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66155">
              <a:defRPr/>
            </a:pP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Image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© Mdcollins1984, CC BY-SA 3.0 &lt;https://creativecommons.org/licenses/by-sa/3.0&gt;, via Wikimedia Commons</a:t>
            </a:r>
          </a:p>
          <a:p>
            <a:pPr algn="ctr" defTabSz="966155">
              <a:defRPr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commons.wikimedia.org/wiki/File:Azeem_rafiq_and_brian_close.jpg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728647" y="1588243"/>
            <a:ext cx="3686707" cy="368709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2324100" y="5275337"/>
            <a:ext cx="4495800" cy="497487"/>
          </a:xfrm>
          <a:prstGeom prst="rect">
            <a:avLst/>
          </a:prstGeom>
          <a:noFill/>
          <a:ln>
            <a:noFill/>
          </a:ln>
        </p:spPr>
        <p:txBody>
          <a:bodyPr wrap="square" lIns="81639" tIns="40820" rIns="81639" bIns="40820" anchorCtr="0" compatLnSpc="1">
            <a:spAutoFit/>
          </a:bodyPr>
          <a:lstStyle/>
          <a:p>
            <a:pPr algn="ctr" hangingPunct="0">
              <a:lnSpc>
                <a:spcPct val="93000"/>
              </a:lnSpc>
              <a:tabLst>
                <a:tab pos="0" algn="l"/>
                <a:tab pos="407214" algn="l"/>
                <a:tab pos="814756" algn="l"/>
                <a:tab pos="1222299" algn="l"/>
                <a:tab pos="1629841" algn="l"/>
                <a:tab pos="2037383" algn="l"/>
                <a:tab pos="2444925" algn="l"/>
                <a:tab pos="2852467" algn="l"/>
                <a:tab pos="3260009" algn="l"/>
                <a:tab pos="3667550" algn="l"/>
                <a:tab pos="4075092" algn="l"/>
                <a:tab pos="4482633" algn="l"/>
                <a:tab pos="4890176" algn="l"/>
                <a:tab pos="5297718" algn="l"/>
                <a:tab pos="5705260" algn="l"/>
                <a:tab pos="6112802" algn="l"/>
                <a:tab pos="6520344" algn="l"/>
                <a:tab pos="6927886" algn="l"/>
                <a:tab pos="7335427" algn="l"/>
                <a:tab pos="7742969" algn="l"/>
                <a:tab pos="8150511" algn="l"/>
              </a:tabLst>
              <a:defRPr sz="3200"/>
            </a:pPr>
            <a:r>
              <a:rPr lang="en-GB" sz="2900" b="1" dirty="0">
                <a:solidFill>
                  <a:srgbClr val="000000"/>
                </a:solidFill>
                <a:latin typeface="Calibri" pitchFamily="34"/>
                <a:ea typeface="Microsoft YaHei" pitchFamily="2"/>
                <a:cs typeface="Microsoft YaHei" pitchFamily="2"/>
              </a:rPr>
              <a:t>Brain Close </a:t>
            </a:r>
            <a:r>
              <a:rPr lang="en-GB" sz="2900" b="1" dirty="0" smtClean="0">
                <a:solidFill>
                  <a:srgbClr val="000000"/>
                </a:solidFill>
                <a:latin typeface="Calibri" pitchFamily="34"/>
                <a:ea typeface="Microsoft YaHei" pitchFamily="2"/>
                <a:cs typeface="Microsoft YaHei" pitchFamily="2"/>
              </a:rPr>
              <a:t>&amp; </a:t>
            </a:r>
            <a:r>
              <a:rPr lang="en-GB" sz="2900" b="1" dirty="0" err="1" smtClean="0">
                <a:solidFill>
                  <a:srgbClr val="000000"/>
                </a:solidFill>
                <a:latin typeface="Calibri" pitchFamily="34"/>
                <a:ea typeface="Microsoft YaHei" pitchFamily="2"/>
                <a:cs typeface="Microsoft YaHei" pitchFamily="2"/>
              </a:rPr>
              <a:t>Azeem</a:t>
            </a:r>
            <a:r>
              <a:rPr lang="en-GB" sz="2900" b="1" dirty="0" smtClean="0">
                <a:solidFill>
                  <a:srgbClr val="000000"/>
                </a:solidFill>
                <a:latin typeface="Calibri" pitchFamily="34"/>
                <a:ea typeface="Microsoft YaHei" pitchFamily="2"/>
                <a:cs typeface="Microsoft YaHei" pitchFamily="2"/>
              </a:rPr>
              <a:t> </a:t>
            </a:r>
            <a:r>
              <a:rPr lang="en-GB" sz="2900" b="1" dirty="0" err="1">
                <a:solidFill>
                  <a:srgbClr val="000000"/>
                </a:solidFill>
                <a:latin typeface="Calibri" pitchFamily="34"/>
                <a:ea typeface="Microsoft YaHei" pitchFamily="2"/>
                <a:cs typeface="Microsoft YaHei" pitchFamily="2"/>
              </a:rPr>
              <a:t>Rafeeq</a:t>
            </a:r>
            <a:endParaRPr lang="en-GB" sz="2900" b="1" dirty="0">
              <a:solidFill>
                <a:srgbClr val="000000"/>
              </a:solidFill>
              <a:latin typeface="Calibri" pitchFamily="34"/>
              <a:ea typeface="Microsoft YaHei" pitchFamily="2"/>
              <a:cs typeface="Microsoft YaHei" pitchFamily="2"/>
            </a:endParaRP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2220686" cy="56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815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2220686" cy="56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6"/>
          <p:cNvSpPr txBox="1">
            <a:spLocks/>
          </p:cNvSpPr>
          <p:nvPr/>
        </p:nvSpPr>
        <p:spPr>
          <a:xfrm>
            <a:off x="304800" y="1828800"/>
            <a:ext cx="85344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How much can you remember about Sports in Bradford?</a:t>
            </a:r>
          </a:p>
          <a:p>
            <a:pPr algn="ctr">
              <a:buClrTx/>
              <a:buFontTx/>
              <a:buNone/>
            </a:pPr>
            <a:endParaRPr lang="en-GB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ClrTx/>
              <a:buFontTx/>
              <a:buNone/>
            </a:pPr>
            <a:endParaRPr lang="en-GB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ClrTx/>
              <a:buFontTx/>
              <a:buNone/>
            </a:pP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You could answer these questions in small groups.</a:t>
            </a:r>
          </a:p>
          <a:p>
            <a:pPr algn="ctr">
              <a:buClrTx/>
              <a:buFontTx/>
              <a:buNone/>
            </a:pPr>
            <a:endParaRPr lang="en-GB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ClrTx/>
              <a:buFontTx/>
              <a:buNone/>
            </a:pPr>
            <a:endParaRPr lang="en-GB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ClrTx/>
              <a:buFontTx/>
              <a:buNone/>
            </a:pP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Some answers can be written in your own words.</a:t>
            </a:r>
          </a:p>
          <a:p>
            <a:pPr algn="ctr">
              <a:buClrTx/>
              <a:buFontTx/>
              <a:buNone/>
            </a:pPr>
            <a:endParaRPr lang="en-GB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ClrTx/>
              <a:buFontTx/>
              <a:buNone/>
            </a:pPr>
            <a:endParaRPr lang="en-GB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ClrTx/>
              <a:buFontTx/>
              <a:buNone/>
            </a:pP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Some questions need factual answers.</a:t>
            </a:r>
          </a:p>
          <a:p>
            <a:pPr algn="ctr">
              <a:buClrTx/>
              <a:buFontTx/>
              <a:buNone/>
            </a:pPr>
            <a:endParaRPr lang="en-GB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845" y="152399"/>
            <a:ext cx="9143999" cy="783803"/>
          </a:xfrm>
          <a:prstGeom prst="rect">
            <a:avLst/>
          </a:prstGeom>
          <a:noFill/>
          <a:ln>
            <a:noFill/>
          </a:ln>
        </p:spPr>
        <p:txBody>
          <a:bodyPr vert="horz" wrap="none" lIns="81643" tIns="40817" rIns="81643" bIns="40817" anchor="t" anchorCtr="1" compatLnSpc="1"/>
          <a:lstStyle/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dirty="0" smtClean="0">
                <a:solidFill>
                  <a:srgbClr val="00B0F0"/>
                </a:solidFill>
                <a:latin typeface="Arial" pitchFamily="2"/>
                <a:ea typeface="Microsoft YaHei" pitchFamily="2"/>
                <a:cs typeface="Microsoft YaHei" pitchFamily="2"/>
              </a:rPr>
              <a:t>TASK</a:t>
            </a:r>
          </a:p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dirty="0" smtClean="0">
                <a:solidFill>
                  <a:srgbClr val="FF0000"/>
                </a:solidFill>
                <a:latin typeface="Arial" pitchFamily="2"/>
                <a:ea typeface="Microsoft YaHei" pitchFamily="2"/>
                <a:cs typeface="Microsoft YaHei" pitchFamily="2"/>
              </a:rPr>
              <a:t>Sport Re-cap</a:t>
            </a:r>
            <a:endParaRPr lang="en-GB" sz="4000" b="1" dirty="0">
              <a:solidFill>
                <a:srgbClr val="FF0000"/>
              </a:solidFill>
              <a:latin typeface="Arial" pitchFamily="2"/>
              <a:ea typeface="Microsoft YaHei" pitchFamily="2"/>
              <a:cs typeface="Microsoft YaHei" pitchFamily="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001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2220686" cy="56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6"/>
          <p:cNvSpPr txBox="1">
            <a:spLocks/>
          </p:cNvSpPr>
          <p:nvPr/>
        </p:nvSpPr>
        <p:spPr>
          <a:xfrm>
            <a:off x="304800" y="1219200"/>
            <a:ext cx="8534400" cy="5638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Tx/>
              <a:buNone/>
            </a:pP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GB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. What </a:t>
            </a: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was Bradford City’s first name</a:t>
            </a:r>
            <a:r>
              <a:rPr lang="en-GB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  <a:buFontTx/>
              <a:buNone/>
            </a:pP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GB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Manningham</a:t>
            </a:r>
            <a:r>
              <a:rPr lang="en-GB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RC       b) </a:t>
            </a:r>
            <a:r>
              <a:rPr lang="en-GB" sz="4400" dirty="0" err="1">
                <a:latin typeface="Arial" panose="020B0604020202020204" pitchFamily="34" charset="0"/>
                <a:cs typeface="Arial" panose="020B0604020202020204" pitchFamily="34" charset="0"/>
              </a:rPr>
              <a:t>Manningham</a:t>
            </a: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smtClean="0">
                <a:latin typeface="Arial" panose="020B0604020202020204" pitchFamily="34" charset="0"/>
                <a:cs typeface="Arial" panose="020B0604020202020204" pitchFamily="34" charset="0"/>
              </a:rPr>
              <a:t>CF     c</a:t>
            </a:r>
            <a:r>
              <a:rPr lang="en-GB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sz="4400" dirty="0" err="1">
                <a:latin typeface="Arial" panose="020B0604020202020204" pitchFamily="34" charset="0"/>
                <a:cs typeface="Arial" panose="020B0604020202020204" pitchFamily="34" charset="0"/>
              </a:rPr>
              <a:t>Manningham</a:t>
            </a: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FC</a:t>
            </a:r>
            <a:endParaRPr lang="en-GB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  <a:buFontTx/>
              <a:buNone/>
            </a:pPr>
            <a:endParaRPr lang="en-GB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  <a:buFontTx/>
              <a:buNone/>
            </a:pP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. Where did the women’s teams come from?</a:t>
            </a:r>
            <a:endParaRPr lang="en-GB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  <a:buFontTx/>
              <a:buNone/>
            </a:pP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	a) </a:t>
            </a:r>
            <a:r>
              <a:rPr lang="en-GB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Hospitals &amp; laundries</a:t>
            </a:r>
          </a:p>
          <a:p>
            <a:pPr>
              <a:buClrTx/>
              <a:buFontTx/>
              <a:buNone/>
            </a:pP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Breweries &amp; mills</a:t>
            </a:r>
          </a:p>
          <a:p>
            <a:pPr>
              <a:buClrTx/>
              <a:buFontTx/>
              <a:buNone/>
            </a:pP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Laundries &amp; mills</a:t>
            </a:r>
          </a:p>
          <a:p>
            <a:pPr>
              <a:buClrTx/>
              <a:buFontTx/>
              <a:buNone/>
            </a:pPr>
            <a:endParaRPr lang="en-GB" sz="4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  <a:buFontTx/>
              <a:buNone/>
            </a:pP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GB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. Who </a:t>
            </a: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was the first South Asian captain of Bradford City?</a:t>
            </a:r>
          </a:p>
          <a:p>
            <a:pPr>
              <a:buClrTx/>
              <a:buFontTx/>
              <a:buNone/>
            </a:pP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	a) Zak </a:t>
            </a:r>
            <a:r>
              <a:rPr lang="en-GB" sz="4400" dirty="0" err="1">
                <a:latin typeface="Arial" panose="020B0604020202020204" pitchFamily="34" charset="0"/>
                <a:cs typeface="Arial" panose="020B0604020202020204" pitchFamily="34" charset="0"/>
              </a:rPr>
              <a:t>Rahman</a:t>
            </a: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b</a:t>
            </a: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sz="4400" dirty="0" err="1">
                <a:latin typeface="Arial" panose="020B0604020202020204" pitchFamily="34" charset="0"/>
                <a:cs typeface="Arial" panose="020B0604020202020204" pitchFamily="34" charset="0"/>
              </a:rPr>
              <a:t>Zesh</a:t>
            </a: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dirty="0" err="1">
                <a:latin typeface="Arial" panose="020B0604020202020204" pitchFamily="34" charset="0"/>
                <a:cs typeface="Arial" panose="020B0604020202020204" pitchFamily="34" charset="0"/>
              </a:rPr>
              <a:t>Rahimi</a:t>
            </a: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en-GB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   c</a:t>
            </a: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sz="4400" dirty="0" err="1">
                <a:latin typeface="Arial" panose="020B0604020202020204" pitchFamily="34" charset="0"/>
                <a:cs typeface="Arial" panose="020B0604020202020204" pitchFamily="34" charset="0"/>
              </a:rPr>
              <a:t>Zesh</a:t>
            </a: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Rahman</a:t>
            </a:r>
            <a:endParaRPr lang="en-GB" sz="4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  <a:buFontTx/>
              <a:buNone/>
            </a:pPr>
            <a:endParaRPr lang="en-GB" sz="4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  <a:buFontTx/>
              <a:buNone/>
            </a:pPr>
            <a:r>
              <a:rPr lang="en-GB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9. Which </a:t>
            </a: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is the correct nickname </a:t>
            </a:r>
            <a:r>
              <a:rPr lang="en-GB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for Bradford </a:t>
            </a: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City?</a:t>
            </a:r>
          </a:p>
          <a:p>
            <a:pPr>
              <a:buClrTx/>
              <a:buFontTx/>
              <a:buNone/>
            </a:pP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	a) </a:t>
            </a:r>
            <a:r>
              <a:rPr lang="en-GB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Roosters                   b</a:t>
            </a: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Bantams </a:t>
            </a: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c</a:t>
            </a: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Broilers </a:t>
            </a:r>
          </a:p>
          <a:p>
            <a:pPr>
              <a:buClrTx/>
              <a:buFontTx/>
              <a:buNone/>
            </a:pPr>
            <a:endParaRPr lang="en-GB" sz="4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  <a:buFontTx/>
              <a:buNone/>
            </a:pPr>
            <a:r>
              <a:rPr lang="en-GB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10. Who </a:t>
            </a: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won 4 international karate awards?</a:t>
            </a:r>
          </a:p>
          <a:p>
            <a:pPr>
              <a:buClrTx/>
              <a:buFontTx/>
              <a:buNone/>
            </a:pP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	a) </a:t>
            </a:r>
            <a:r>
              <a:rPr lang="en-GB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Lynne Whistler          b</a:t>
            </a: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Katy </a:t>
            </a:r>
            <a:r>
              <a:rPr lang="en-GB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Antsel</a:t>
            </a: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    c</a:t>
            </a: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Katelyn </a:t>
            </a:r>
            <a:r>
              <a:rPr lang="en-GB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Entwhistle</a:t>
            </a:r>
            <a:r>
              <a:rPr lang="en-GB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  <a:buFontTx/>
              <a:buNone/>
            </a:pPr>
            <a:endParaRPr lang="en-GB" sz="3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845" y="152399"/>
            <a:ext cx="9143999" cy="783803"/>
          </a:xfrm>
          <a:prstGeom prst="rect">
            <a:avLst/>
          </a:prstGeom>
          <a:noFill/>
          <a:ln>
            <a:noFill/>
          </a:ln>
        </p:spPr>
        <p:txBody>
          <a:bodyPr vert="horz" wrap="none" lIns="81643" tIns="40817" rIns="81643" bIns="40817" anchor="t" anchorCtr="1" compatLnSpc="1"/>
          <a:lstStyle/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b="1" dirty="0" smtClean="0">
                <a:solidFill>
                  <a:srgbClr val="00B0F0"/>
                </a:solidFill>
                <a:latin typeface="Arial" pitchFamily="2"/>
                <a:ea typeface="Microsoft YaHei" pitchFamily="2"/>
                <a:cs typeface="Microsoft YaHei" pitchFamily="2"/>
              </a:rPr>
              <a:t>TASK</a:t>
            </a:r>
          </a:p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dirty="0" smtClean="0">
                <a:solidFill>
                  <a:srgbClr val="FF0000"/>
                </a:solidFill>
                <a:latin typeface="Arial" pitchFamily="2"/>
                <a:ea typeface="Microsoft YaHei" pitchFamily="2"/>
                <a:cs typeface="Microsoft YaHei" pitchFamily="2"/>
              </a:rPr>
              <a:t>Sport Re-cap</a:t>
            </a:r>
            <a:endParaRPr lang="en-GB" sz="4000" b="1" dirty="0">
              <a:solidFill>
                <a:srgbClr val="FF0000"/>
              </a:solidFill>
              <a:latin typeface="Arial" pitchFamily="2"/>
              <a:ea typeface="Microsoft YaHei" pitchFamily="2"/>
              <a:cs typeface="Microsoft YaHei" pitchFamily="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505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1" y="152400"/>
            <a:ext cx="9143999" cy="783803"/>
          </a:xfrm>
          <a:prstGeom prst="rect">
            <a:avLst/>
          </a:prstGeom>
          <a:noFill/>
          <a:ln>
            <a:noFill/>
          </a:ln>
        </p:spPr>
        <p:txBody>
          <a:bodyPr vert="horz" wrap="none" lIns="81643" tIns="40817" rIns="81643" bIns="40817" anchor="t" anchorCtr="1" compatLnSpc="1"/>
          <a:lstStyle/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dirty="0" smtClean="0">
                <a:latin typeface="Arial" pitchFamily="2"/>
                <a:ea typeface="Microsoft YaHei" pitchFamily="2"/>
                <a:cs typeface="Microsoft YaHei" pitchFamily="2"/>
              </a:rPr>
              <a:t>PICTURE </a:t>
            </a:r>
            <a:r>
              <a:rPr lang="en-GB" sz="3200" dirty="0">
                <a:latin typeface="Arial" pitchFamily="2"/>
                <a:ea typeface="Microsoft YaHei" pitchFamily="2"/>
                <a:cs typeface="Microsoft YaHei" pitchFamily="2"/>
              </a:rPr>
              <a:t>3</a:t>
            </a:r>
            <a:r>
              <a:rPr lang="en-GB" sz="3200" dirty="0" smtClean="0">
                <a:latin typeface="Arial" pitchFamily="2"/>
                <a:ea typeface="Microsoft YaHei" pitchFamily="2"/>
                <a:cs typeface="Microsoft YaHei" pitchFamily="2"/>
              </a:rPr>
              <a:t> </a:t>
            </a:r>
          </a:p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dirty="0">
                <a:solidFill>
                  <a:srgbClr val="FF0000"/>
                </a:solidFill>
                <a:latin typeface="Arial" pitchFamily="2"/>
                <a:ea typeface="Microsoft YaHei" pitchFamily="2"/>
                <a:cs typeface="Microsoft YaHei" pitchFamily="2"/>
              </a:rPr>
              <a:t>Statues on City Hall </a:t>
            </a:r>
          </a:p>
        </p:txBody>
      </p:sp>
      <p:sp>
        <p:nvSpPr>
          <p:cNvPr id="3" name="Rectangle 2"/>
          <p:cNvSpPr/>
          <p:nvPr/>
        </p:nvSpPr>
        <p:spPr>
          <a:xfrm>
            <a:off x="-2" y="6609983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66155">
              <a:defRPr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Images: © Irene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Lofthouse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7198">
            <a:off x="3969827" y="2466324"/>
            <a:ext cx="5004594" cy="3002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205189" y="1447799"/>
            <a:ext cx="2783156" cy="5036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2220686" cy="56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425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1" y="152400"/>
            <a:ext cx="9143999" cy="783803"/>
          </a:xfrm>
          <a:prstGeom prst="rect">
            <a:avLst/>
          </a:prstGeom>
          <a:noFill/>
          <a:ln>
            <a:noFill/>
          </a:ln>
        </p:spPr>
        <p:txBody>
          <a:bodyPr vert="horz" wrap="none" lIns="81643" tIns="40817" rIns="81643" bIns="40817" anchor="t" anchorCtr="1" compatLnSpc="1"/>
          <a:lstStyle/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dirty="0" smtClean="0">
                <a:latin typeface="Arial" pitchFamily="2"/>
                <a:ea typeface="Microsoft YaHei" pitchFamily="2"/>
                <a:cs typeface="Microsoft YaHei" pitchFamily="2"/>
              </a:rPr>
              <a:t>PICTURE 4 </a:t>
            </a:r>
          </a:p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dirty="0">
                <a:solidFill>
                  <a:srgbClr val="FF0000"/>
                </a:solidFill>
                <a:latin typeface="Arial" pitchFamily="2"/>
                <a:ea typeface="Microsoft YaHei" pitchFamily="2"/>
                <a:cs typeface="Microsoft YaHei" pitchFamily="2"/>
              </a:rPr>
              <a:t>Lord Mayor Thompson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6449774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66155">
              <a:defRPr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Image: © 2012 - 2020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Aireborough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 Historical Society</a:t>
            </a:r>
          </a:p>
          <a:p>
            <a:pPr algn="ctr" defTabSz="966155">
              <a:defRPr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www.aireboroughhistoricalsociety.co.uk/yeadon/mathew-william-thompson.aspx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6333" y="1283658"/>
            <a:ext cx="3111335" cy="5160178"/>
          </a:xfrm>
          <a:prstGeom prst="rect">
            <a:avLst/>
          </a:prstGeom>
        </p:spPr>
      </p:pic>
      <p:pic>
        <p:nvPicPr>
          <p:cNvPr id="5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2220686" cy="56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2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1" y="152400"/>
            <a:ext cx="9143999" cy="783803"/>
          </a:xfrm>
          <a:prstGeom prst="rect">
            <a:avLst/>
          </a:prstGeom>
          <a:noFill/>
          <a:ln>
            <a:noFill/>
          </a:ln>
        </p:spPr>
        <p:txBody>
          <a:bodyPr vert="horz" wrap="none" lIns="81643" tIns="40817" rIns="81643" bIns="40817" anchor="t" anchorCtr="1" compatLnSpc="1"/>
          <a:lstStyle/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dirty="0" smtClean="0">
                <a:latin typeface="Arial" pitchFamily="2"/>
                <a:ea typeface="Microsoft YaHei" pitchFamily="2"/>
                <a:cs typeface="Microsoft YaHei" pitchFamily="2"/>
              </a:rPr>
              <a:t>PICTURE </a:t>
            </a:r>
            <a:r>
              <a:rPr lang="en-GB" sz="3200" dirty="0">
                <a:latin typeface="Arial" pitchFamily="2"/>
                <a:ea typeface="Microsoft YaHei" pitchFamily="2"/>
                <a:cs typeface="Microsoft YaHei" pitchFamily="2"/>
              </a:rPr>
              <a:t>5</a:t>
            </a:r>
            <a:r>
              <a:rPr lang="en-GB" sz="3200" dirty="0" smtClean="0">
                <a:latin typeface="Arial" pitchFamily="2"/>
                <a:ea typeface="Microsoft YaHei" pitchFamily="2"/>
                <a:cs typeface="Microsoft YaHei" pitchFamily="2"/>
              </a:rPr>
              <a:t> </a:t>
            </a:r>
          </a:p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dirty="0">
                <a:solidFill>
                  <a:srgbClr val="FF0000"/>
                </a:solidFill>
                <a:latin typeface="Arial" pitchFamily="2"/>
                <a:ea typeface="Microsoft YaHei" pitchFamily="2"/>
                <a:cs typeface="Microsoft YaHei" pitchFamily="2"/>
              </a:rPr>
              <a:t>Winston Churchill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6449774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66155">
              <a:defRPr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Images: © Historic England Archive  Ref:DP164321, Taken: 5 Nov 2014</a:t>
            </a:r>
          </a:p>
          <a:p>
            <a:pPr algn="ctr" defTabSz="966155">
              <a:defRPr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historicengland.org.uk/images-books/photos/item/DP164321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66155">
              <a:defRPr/>
            </a:pP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https://thumbs.smartframe.io/27025fea9afa38753501b02dbd8a40f2/2a7c2805fec9d52977318676a52e4501/dp16432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8268" y="1236893"/>
            <a:ext cx="3807464" cy="518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2220686" cy="56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595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1" y="152400"/>
            <a:ext cx="9143999" cy="783803"/>
          </a:xfrm>
          <a:prstGeom prst="rect">
            <a:avLst/>
          </a:prstGeom>
          <a:noFill/>
          <a:ln>
            <a:noFill/>
          </a:ln>
        </p:spPr>
        <p:txBody>
          <a:bodyPr vert="horz" wrap="none" lIns="81643" tIns="40817" rIns="81643" bIns="40817" anchor="t" anchorCtr="1" compatLnSpc="1"/>
          <a:lstStyle/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3200" dirty="0" smtClean="0">
                <a:latin typeface="Arial" pitchFamily="2"/>
                <a:ea typeface="Microsoft YaHei" pitchFamily="2"/>
                <a:cs typeface="Microsoft YaHei" pitchFamily="2"/>
              </a:rPr>
              <a:t>PICTURE 6 </a:t>
            </a:r>
          </a:p>
          <a:p>
            <a:pPr algn="ctr" defTabSz="829452" hangingPunct="0">
              <a:lnSpc>
                <a:spcPct val="93000"/>
              </a:lnSpc>
              <a:tabLst>
                <a:tab pos="0" algn="l"/>
                <a:tab pos="407211" algn="l"/>
                <a:tab pos="814754" algn="l"/>
                <a:tab pos="1222297" algn="l"/>
                <a:tab pos="1629840" algn="l"/>
                <a:tab pos="2037383" algn="l"/>
                <a:tab pos="2444927" algn="l"/>
                <a:tab pos="2852469" algn="l"/>
                <a:tab pos="3260004" algn="l"/>
                <a:tab pos="3667547" algn="l"/>
                <a:tab pos="4075091" algn="l"/>
                <a:tab pos="4482633" algn="l"/>
                <a:tab pos="4890176" algn="l"/>
                <a:tab pos="5297719" algn="l"/>
                <a:tab pos="5705263" algn="l"/>
                <a:tab pos="6112805" algn="l"/>
                <a:tab pos="6520340" algn="l"/>
                <a:tab pos="6927883" algn="l"/>
                <a:tab pos="7335427" algn="l"/>
                <a:tab pos="7742969" algn="l"/>
                <a:tab pos="8150512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4000" b="1" dirty="0">
                <a:solidFill>
                  <a:srgbClr val="FF0000"/>
                </a:solidFill>
                <a:latin typeface="Arial" pitchFamily="2"/>
                <a:ea typeface="Microsoft YaHei" pitchFamily="2"/>
                <a:cs typeface="Microsoft YaHei" pitchFamily="2"/>
              </a:rPr>
              <a:t>City Park &amp; Mirror Pool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6449774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66155">
              <a:defRPr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Images: © Historic England Archive  Ref:BL00866, Taken: 1875</a:t>
            </a:r>
          </a:p>
          <a:p>
            <a:pPr algn="ctr" defTabSz="966155">
              <a:defRPr/>
            </a:pP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historicengland.org.uk/images-books/photos/item/BL00866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66155">
              <a:defRPr/>
            </a:pP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473" y="1299243"/>
            <a:ext cx="6567055" cy="5114479"/>
          </a:xfrm>
          <a:prstGeom prst="rect">
            <a:avLst/>
          </a:prstGeom>
        </p:spPr>
      </p:pic>
      <p:pic>
        <p:nvPicPr>
          <p:cNvPr id="5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2220686" cy="56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146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55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3076</TotalTime>
  <Words>1329</Words>
  <Application>Microsoft Office PowerPoint</Application>
  <PresentationFormat>On-screen Show (4:3)</PresentationFormat>
  <Paragraphs>376</Paragraphs>
  <Slides>55</Slides>
  <Notes>55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Edwards, Julie 3</dc:creator>
  <cp:lastModifiedBy>McHarg, Catherine</cp:lastModifiedBy>
  <cp:revision>155</cp:revision>
  <cp:lastPrinted>2021-04-08T09:31:40Z</cp:lastPrinted>
  <dcterms:created xsi:type="dcterms:W3CDTF">2006-08-16T00:00:00Z</dcterms:created>
  <dcterms:modified xsi:type="dcterms:W3CDTF">2021-04-12T07:29:26Z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9EFE2976-DDE3-46A2-ACE1-6A469E737A71</vt:lpwstr>
  </property>
  <property fmtid="{D5CDD505-2E9C-101B-9397-08002B2CF9AE}" pid="3" name="ArticulatePath">
    <vt:lpwstr>Knowing Bradford Photo Ressources New Microsoft PowerPoint Presentation (3)</vt:lpwstr>
  </property>
</Properties>
</file>